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6" r:id="rId5"/>
  </p:sldMasterIdLst>
  <p:notesMasterIdLst>
    <p:notesMasterId r:id="rId39"/>
  </p:notesMasterIdLst>
  <p:sldIdLst>
    <p:sldId id="256" r:id="rId6"/>
    <p:sldId id="274" r:id="rId7"/>
    <p:sldId id="331" r:id="rId8"/>
    <p:sldId id="270" r:id="rId9"/>
    <p:sldId id="385" r:id="rId10"/>
    <p:sldId id="389" r:id="rId11"/>
    <p:sldId id="399" r:id="rId12"/>
    <p:sldId id="391" r:id="rId13"/>
    <p:sldId id="394" r:id="rId14"/>
    <p:sldId id="430" r:id="rId15"/>
    <p:sldId id="387" r:id="rId16"/>
    <p:sldId id="390" r:id="rId17"/>
    <p:sldId id="403" r:id="rId18"/>
    <p:sldId id="388" r:id="rId19"/>
    <p:sldId id="425" r:id="rId20"/>
    <p:sldId id="398" r:id="rId21"/>
    <p:sldId id="429" r:id="rId22"/>
    <p:sldId id="372" r:id="rId23"/>
    <p:sldId id="393" r:id="rId24"/>
    <p:sldId id="426" r:id="rId25"/>
    <p:sldId id="401" r:id="rId26"/>
    <p:sldId id="395" r:id="rId27"/>
    <p:sldId id="396" r:id="rId28"/>
    <p:sldId id="427" r:id="rId29"/>
    <p:sldId id="397" r:id="rId30"/>
    <p:sldId id="374" r:id="rId31"/>
    <p:sldId id="375" r:id="rId32"/>
    <p:sldId id="386" r:id="rId33"/>
    <p:sldId id="360" r:id="rId34"/>
    <p:sldId id="380" r:id="rId35"/>
    <p:sldId id="338" r:id="rId36"/>
    <p:sldId id="300" r:id="rId37"/>
    <p:sldId id="382" r:id="rId3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701F3F-580D-31AB-3629-DF6DEF3E9AA0}" name="Sue O'Callaghan" initials="SO" userId="S::Sue@childrensleague.org::be45c8d6-d19e-415c-83f8-cc1d33ffe9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3FF"/>
    <a:srgbClr val="0060E7"/>
    <a:srgbClr val="E7F0F9"/>
    <a:srgbClr val="EBE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FFA89-B1AF-0599-B66C-898264E380FC}" v="51" dt="2025-05-09T13:10:00.313"/>
    <p1510:client id="{AF85E790-B77A-F514-AA82-B2FA1A327A98}" v="141" dt="2025-05-09T12:24:12.041"/>
    <p1510:client id="{E0488801-AD24-BB71-BA0D-E95A1632F864}" v="123" dt="2025-05-08T18:14:02.3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vin Clark" userId="S::gavin@childrensleague.org::6a70160b-6be0-4680-b399-055970f26678" providerId="AD" clId="Web-{F2D61010-C6CF-A9D2-06F1-52B7E53D8987}"/>
    <pc:docChg chg="modSld">
      <pc:chgData name="Gavin Clark" userId="S::gavin@childrensleague.org::6a70160b-6be0-4680-b399-055970f26678" providerId="AD" clId="Web-{F2D61010-C6CF-A9D2-06F1-52B7E53D8987}" dt="2025-05-01T19:57:44.736" v="18" actId="1076"/>
      <pc:docMkLst>
        <pc:docMk/>
      </pc:docMkLst>
      <pc:sldChg chg="modSp">
        <pc:chgData name="Gavin Clark" userId="S::gavin@childrensleague.org::6a70160b-6be0-4680-b399-055970f26678" providerId="AD" clId="Web-{F2D61010-C6CF-A9D2-06F1-52B7E53D8987}" dt="2025-05-01T18:03:37.524" v="1" actId="20577"/>
        <pc:sldMkLst>
          <pc:docMk/>
          <pc:sldMk cId="1006380921" sldId="401"/>
        </pc:sldMkLst>
        <pc:spChg chg="mod">
          <ac:chgData name="Gavin Clark" userId="S::gavin@childrensleague.org::6a70160b-6be0-4680-b399-055970f26678" providerId="AD" clId="Web-{F2D61010-C6CF-A9D2-06F1-52B7E53D8987}" dt="2025-05-01T18:03:37.524" v="1" actId="20577"/>
          <ac:spMkLst>
            <pc:docMk/>
            <pc:sldMk cId="1006380921" sldId="401"/>
            <ac:spMk id="587" creationId="{2F95A908-1261-5502-2CF4-E94820AD0587}"/>
          </ac:spMkLst>
        </pc:spChg>
      </pc:sldChg>
      <pc:sldChg chg="modSp">
        <pc:chgData name="Gavin Clark" userId="S::gavin@childrensleague.org::6a70160b-6be0-4680-b399-055970f26678" providerId="AD" clId="Web-{F2D61010-C6CF-A9D2-06F1-52B7E53D8987}" dt="2025-05-01T19:57:44.736" v="18" actId="1076"/>
        <pc:sldMkLst>
          <pc:docMk/>
          <pc:sldMk cId="287414154" sldId="425"/>
        </pc:sldMkLst>
        <pc:spChg chg="mod">
          <ac:chgData name="Gavin Clark" userId="S::gavin@childrensleague.org::6a70160b-6be0-4680-b399-055970f26678" providerId="AD" clId="Web-{F2D61010-C6CF-A9D2-06F1-52B7E53D8987}" dt="2025-05-01T19:57:44.736" v="18" actId="1076"/>
          <ac:spMkLst>
            <pc:docMk/>
            <pc:sldMk cId="287414154" sldId="425"/>
            <ac:spMk id="2" creationId="{636EE8C0-4CB9-7066-31A6-CAA1F90C9A1A}"/>
          </ac:spMkLst>
        </pc:spChg>
        <pc:spChg chg="mod">
          <ac:chgData name="Gavin Clark" userId="S::gavin@childrensleague.org::6a70160b-6be0-4680-b399-055970f26678" providerId="AD" clId="Web-{F2D61010-C6CF-A9D2-06F1-52B7E53D8987}" dt="2025-05-01T19:57:06.345" v="12" actId="1076"/>
          <ac:spMkLst>
            <pc:docMk/>
            <pc:sldMk cId="287414154" sldId="425"/>
            <ac:spMk id="5" creationId="{E408BE1B-3F59-D4F4-C270-9083A11A061A}"/>
          </ac:spMkLst>
        </pc:spChg>
        <pc:cxnChg chg="mod">
          <ac:chgData name="Gavin Clark" userId="S::gavin@childrensleague.org::6a70160b-6be0-4680-b399-055970f26678" providerId="AD" clId="Web-{F2D61010-C6CF-A9D2-06F1-52B7E53D8987}" dt="2025-05-01T19:57:33.361" v="16" actId="14100"/>
          <ac:cxnSpMkLst>
            <pc:docMk/>
            <pc:sldMk cId="287414154" sldId="425"/>
            <ac:cxnSpMk id="6" creationId="{BFD20231-B07A-4082-B7A3-76213376FAFF}"/>
          </ac:cxnSpMkLst>
        </pc:cxnChg>
      </pc:sldChg>
      <pc:sldChg chg="addSp delSp modSp">
        <pc:chgData name="Gavin Clark" userId="S::gavin@childrensleague.org::6a70160b-6be0-4680-b399-055970f26678" providerId="AD" clId="Web-{F2D61010-C6CF-A9D2-06F1-52B7E53D8987}" dt="2025-05-01T19:56:18.844" v="5" actId="1076"/>
        <pc:sldMkLst>
          <pc:docMk/>
          <pc:sldMk cId="2047385596" sldId="430"/>
        </pc:sldMkLst>
        <pc:picChg chg="add mod">
          <ac:chgData name="Gavin Clark" userId="S::gavin@childrensleague.org::6a70160b-6be0-4680-b399-055970f26678" providerId="AD" clId="Web-{F2D61010-C6CF-A9D2-06F1-52B7E53D8987}" dt="2025-05-01T19:56:18.844" v="5" actId="1076"/>
          <ac:picMkLst>
            <pc:docMk/>
            <pc:sldMk cId="2047385596" sldId="430"/>
            <ac:picMk id="5" creationId="{CE1770C0-1104-6A90-01B0-E58AC81DE737}"/>
          </ac:picMkLst>
        </pc:picChg>
        <pc:picChg chg="del">
          <ac:chgData name="Gavin Clark" userId="S::gavin@childrensleague.org::6a70160b-6be0-4680-b399-055970f26678" providerId="AD" clId="Web-{F2D61010-C6CF-A9D2-06F1-52B7E53D8987}" dt="2025-05-01T18:07:09.571" v="2"/>
          <ac:picMkLst>
            <pc:docMk/>
            <pc:sldMk cId="2047385596" sldId="430"/>
            <ac:picMk id="6" creationId="{19872572-82FD-0434-E16B-8DBC9C0EA5D7}"/>
          </ac:picMkLst>
        </pc:picChg>
      </pc:sldChg>
    </pc:docChg>
  </pc:docChgLst>
  <pc:docChgLst>
    <pc:chgData name="Gavin Clark" userId="S::gavin@childrensleague.org::6a70160b-6be0-4680-b399-055970f26678" providerId="AD" clId="Web-{AF85E790-B77A-F514-AA82-B2FA1A327A98}"/>
    <pc:docChg chg="modSld">
      <pc:chgData name="Gavin Clark" userId="S::gavin@childrensleague.org::6a70160b-6be0-4680-b399-055970f26678" providerId="AD" clId="Web-{AF85E790-B77A-F514-AA82-B2FA1A327A98}" dt="2025-05-09T12:24:12.041" v="135" actId="20577"/>
      <pc:docMkLst>
        <pc:docMk/>
      </pc:docMkLst>
      <pc:sldChg chg="modSp">
        <pc:chgData name="Gavin Clark" userId="S::gavin@childrensleague.org::6a70160b-6be0-4680-b399-055970f26678" providerId="AD" clId="Web-{AF85E790-B77A-F514-AA82-B2FA1A327A98}" dt="2025-05-09T12:24:12.041" v="135" actId="20577"/>
        <pc:sldMkLst>
          <pc:docMk/>
          <pc:sldMk cId="2045189811" sldId="396"/>
        </pc:sldMkLst>
        <pc:spChg chg="mod">
          <ac:chgData name="Gavin Clark" userId="S::gavin@childrensleague.org::6a70160b-6be0-4680-b399-055970f26678" providerId="AD" clId="Web-{AF85E790-B77A-F514-AA82-B2FA1A327A98}" dt="2025-05-09T12:24:12.041" v="135" actId="20577"/>
          <ac:spMkLst>
            <pc:docMk/>
            <pc:sldMk cId="2045189811" sldId="396"/>
            <ac:spMk id="5" creationId="{AB2E25C6-DFD2-A7E1-9822-49C23A2692EF}"/>
          </ac:spMkLst>
        </pc:spChg>
      </pc:sldChg>
      <pc:sldChg chg="addSp modSp">
        <pc:chgData name="Gavin Clark" userId="S::gavin@childrensleague.org::6a70160b-6be0-4680-b399-055970f26678" providerId="AD" clId="Web-{AF85E790-B77A-F514-AA82-B2FA1A327A98}" dt="2025-05-08T13:49:04.941" v="97" actId="1076"/>
        <pc:sldMkLst>
          <pc:docMk/>
          <pc:sldMk cId="3041749037" sldId="427"/>
        </pc:sldMkLst>
        <pc:spChg chg="mod">
          <ac:chgData name="Gavin Clark" userId="S::gavin@childrensleague.org::6a70160b-6be0-4680-b399-055970f26678" providerId="AD" clId="Web-{AF85E790-B77A-F514-AA82-B2FA1A327A98}" dt="2025-05-07T15:06:05.838" v="22" actId="20577"/>
          <ac:spMkLst>
            <pc:docMk/>
            <pc:sldMk cId="3041749037" sldId="427"/>
            <ac:spMk id="5" creationId="{AB2E25C6-DFD2-A7E1-9822-49C23A2692EF}"/>
          </ac:spMkLst>
        </pc:spChg>
        <pc:spChg chg="add mod">
          <ac:chgData name="Gavin Clark" userId="S::gavin@childrensleague.org::6a70160b-6be0-4680-b399-055970f26678" providerId="AD" clId="Web-{AF85E790-B77A-F514-AA82-B2FA1A327A98}" dt="2025-05-08T13:49:00.004" v="95" actId="20577"/>
          <ac:spMkLst>
            <pc:docMk/>
            <pc:sldMk cId="3041749037" sldId="427"/>
            <ac:spMk id="7" creationId="{D5E7EBDD-8FCE-3DF4-7F1A-03383432E83F}"/>
          </ac:spMkLst>
        </pc:spChg>
        <pc:picChg chg="mod">
          <ac:chgData name="Gavin Clark" userId="S::gavin@childrensleague.org::6a70160b-6be0-4680-b399-055970f26678" providerId="AD" clId="Web-{AF85E790-B77A-F514-AA82-B2FA1A327A98}" dt="2025-05-07T15:05:22.978" v="10" actId="1076"/>
          <ac:picMkLst>
            <pc:docMk/>
            <pc:sldMk cId="3041749037" sldId="427"/>
            <ac:picMk id="6" creationId="{04C46A02-9384-6678-7A6C-E0378D2366B1}"/>
          </ac:picMkLst>
        </pc:picChg>
        <pc:picChg chg="add mod">
          <ac:chgData name="Gavin Clark" userId="S::gavin@childrensleague.org::6a70160b-6be0-4680-b399-055970f26678" providerId="AD" clId="Web-{AF85E790-B77A-F514-AA82-B2FA1A327A98}" dt="2025-05-08T13:49:04.941" v="97" actId="1076"/>
          <ac:picMkLst>
            <pc:docMk/>
            <pc:sldMk cId="3041749037" sldId="427"/>
            <ac:picMk id="8" creationId="{1E07B453-1A25-28F7-0A1F-1A9639F2B0B9}"/>
          </ac:picMkLst>
        </pc:picChg>
      </pc:sldChg>
    </pc:docChg>
  </pc:docChgLst>
  <pc:docChgLst>
    <pc:chgData name="Gavin Clark" userId="S::gavin@childrensleague.org::6a70160b-6be0-4680-b399-055970f26678" providerId="AD" clId="Web-{A56C3229-1106-028F-788F-467C9553820A}"/>
    <pc:docChg chg="modSld">
      <pc:chgData name="Gavin Clark" userId="S::gavin@childrensleague.org::6a70160b-6be0-4680-b399-055970f26678" providerId="AD" clId="Web-{A56C3229-1106-028F-788F-467C9553820A}" dt="2025-05-01T16:13:01.949" v="258" actId="20577"/>
      <pc:docMkLst>
        <pc:docMk/>
      </pc:docMkLst>
      <pc:sldChg chg="modSp">
        <pc:chgData name="Gavin Clark" userId="S::gavin@childrensleague.org::6a70160b-6be0-4680-b399-055970f26678" providerId="AD" clId="Web-{A56C3229-1106-028F-788F-467C9553820A}" dt="2025-05-01T15:19:49.680" v="3" actId="20577"/>
        <pc:sldMkLst>
          <pc:docMk/>
          <pc:sldMk cId="2768047511" sldId="388"/>
        </pc:sldMkLst>
        <pc:spChg chg="mod">
          <ac:chgData name="Gavin Clark" userId="S::gavin@childrensleague.org::6a70160b-6be0-4680-b399-055970f26678" providerId="AD" clId="Web-{A56C3229-1106-028F-788F-467C9553820A}" dt="2025-05-01T15:19:49.680" v="3" actId="20577"/>
          <ac:spMkLst>
            <pc:docMk/>
            <pc:sldMk cId="2768047511" sldId="388"/>
            <ac:spMk id="8" creationId="{DF55FCDF-2168-E1E7-2A78-C5A07AD4794E}"/>
          </ac:spMkLst>
        </pc:spChg>
      </pc:sldChg>
      <pc:sldChg chg="modSp">
        <pc:chgData name="Gavin Clark" userId="S::gavin@childrensleague.org::6a70160b-6be0-4680-b399-055970f26678" providerId="AD" clId="Web-{A56C3229-1106-028F-788F-467C9553820A}" dt="2025-05-01T15:43:50.173" v="232" actId="14100"/>
        <pc:sldMkLst>
          <pc:docMk/>
          <pc:sldMk cId="2035512591" sldId="393"/>
        </pc:sldMkLst>
        <pc:spChg chg="mod">
          <ac:chgData name="Gavin Clark" userId="S::gavin@childrensleague.org::6a70160b-6be0-4680-b399-055970f26678" providerId="AD" clId="Web-{A56C3229-1106-028F-788F-467C9553820A}" dt="2025-05-01T15:43:18.156" v="230" actId="20577"/>
          <ac:spMkLst>
            <pc:docMk/>
            <pc:sldMk cId="2035512591" sldId="393"/>
            <ac:spMk id="5" creationId="{AB2E25C6-DFD2-A7E1-9822-49C23A2692EF}"/>
          </ac:spMkLst>
        </pc:spChg>
        <pc:cxnChg chg="mod">
          <ac:chgData name="Gavin Clark" userId="S::gavin@childrensleague.org::6a70160b-6be0-4680-b399-055970f26678" providerId="AD" clId="Web-{A56C3229-1106-028F-788F-467C9553820A}" dt="2025-05-01T15:43:50.173" v="232" actId="14100"/>
          <ac:cxnSpMkLst>
            <pc:docMk/>
            <pc:sldMk cId="2035512591" sldId="393"/>
            <ac:cxnSpMk id="3" creationId="{106D0D87-AA2D-5911-1DEB-8233701F15B0}"/>
          </ac:cxnSpMkLst>
        </pc:cxnChg>
      </pc:sldChg>
      <pc:sldChg chg="addSp delSp modSp">
        <pc:chgData name="Gavin Clark" userId="S::gavin@childrensleague.org::6a70160b-6be0-4680-b399-055970f26678" providerId="AD" clId="Web-{A56C3229-1106-028F-788F-467C9553820A}" dt="2025-05-01T15:29:17.108" v="52" actId="20577"/>
        <pc:sldMkLst>
          <pc:docMk/>
          <pc:sldMk cId="3271685464" sldId="395"/>
        </pc:sldMkLst>
        <pc:spChg chg="mod">
          <ac:chgData name="Gavin Clark" userId="S::gavin@childrensleague.org::6a70160b-6be0-4680-b399-055970f26678" providerId="AD" clId="Web-{A56C3229-1106-028F-788F-467C9553820A}" dt="2025-05-01T15:29:17.108" v="52" actId="20577"/>
          <ac:spMkLst>
            <pc:docMk/>
            <pc:sldMk cId="3271685464" sldId="395"/>
            <ac:spMk id="5" creationId="{AB2E25C6-DFD2-A7E1-9822-49C23A2692EF}"/>
          </ac:spMkLst>
        </pc:spChg>
        <pc:spChg chg="mod">
          <ac:chgData name="Gavin Clark" userId="S::gavin@childrensleague.org::6a70160b-6be0-4680-b399-055970f26678" providerId="AD" clId="Web-{A56C3229-1106-028F-788F-467C9553820A}" dt="2025-05-01T15:29:02.326" v="45" actId="1076"/>
          <ac:spMkLst>
            <pc:docMk/>
            <pc:sldMk cId="3271685464" sldId="395"/>
            <ac:spMk id="6" creationId="{CB67F049-B88D-17F1-2D79-EFC96C8E5F37}"/>
          </ac:spMkLst>
        </pc:spChg>
        <pc:picChg chg="add mod">
          <ac:chgData name="Gavin Clark" userId="S::gavin@childrensleague.org::6a70160b-6be0-4680-b399-055970f26678" providerId="AD" clId="Web-{A56C3229-1106-028F-788F-467C9553820A}" dt="2025-05-01T15:27:55.386" v="26" actId="1076"/>
          <ac:picMkLst>
            <pc:docMk/>
            <pc:sldMk cId="3271685464" sldId="395"/>
            <ac:picMk id="4" creationId="{85B69DFE-D783-F10A-6A5F-956FA690BD46}"/>
          </ac:picMkLst>
        </pc:picChg>
        <pc:picChg chg="del">
          <ac:chgData name="Gavin Clark" userId="S::gavin@childrensleague.org::6a70160b-6be0-4680-b399-055970f26678" providerId="AD" clId="Web-{A56C3229-1106-028F-788F-467C9553820A}" dt="2025-05-01T15:27:18.447" v="18"/>
          <ac:picMkLst>
            <pc:docMk/>
            <pc:sldMk cId="3271685464" sldId="395"/>
            <ac:picMk id="7" creationId="{D6F11285-F18A-46B9-F510-0D951BED49F8}"/>
          </ac:picMkLst>
        </pc:picChg>
      </pc:sldChg>
      <pc:sldChg chg="modSp">
        <pc:chgData name="Gavin Clark" userId="S::gavin@childrensleague.org::6a70160b-6be0-4680-b399-055970f26678" providerId="AD" clId="Web-{A56C3229-1106-028F-788F-467C9553820A}" dt="2025-05-01T15:44:39.831" v="237" actId="20577"/>
        <pc:sldMkLst>
          <pc:docMk/>
          <pc:sldMk cId="2045189811" sldId="396"/>
        </pc:sldMkLst>
        <pc:spChg chg="mod">
          <ac:chgData name="Gavin Clark" userId="S::gavin@childrensleague.org::6a70160b-6be0-4680-b399-055970f26678" providerId="AD" clId="Web-{A56C3229-1106-028F-788F-467C9553820A}" dt="2025-05-01T15:29:35.140" v="61" actId="20577"/>
          <ac:spMkLst>
            <pc:docMk/>
            <pc:sldMk cId="2045189811" sldId="396"/>
            <ac:spMk id="2" creationId="{00000000-0000-0000-0000-000000000000}"/>
          </ac:spMkLst>
        </pc:spChg>
        <pc:spChg chg="mod">
          <ac:chgData name="Gavin Clark" userId="S::gavin@childrensleague.org::6a70160b-6be0-4680-b399-055970f26678" providerId="AD" clId="Web-{A56C3229-1106-028F-788F-467C9553820A}" dt="2025-05-01T15:44:39.831" v="237" actId="20577"/>
          <ac:spMkLst>
            <pc:docMk/>
            <pc:sldMk cId="2045189811" sldId="396"/>
            <ac:spMk id="5" creationId="{AB2E25C6-DFD2-A7E1-9822-49C23A2692EF}"/>
          </ac:spMkLst>
        </pc:spChg>
        <pc:cxnChg chg="mod">
          <ac:chgData name="Gavin Clark" userId="S::gavin@childrensleague.org::6a70160b-6be0-4680-b399-055970f26678" providerId="AD" clId="Web-{A56C3229-1106-028F-788F-467C9553820A}" dt="2025-05-01T15:29:44.312" v="62" actId="14100"/>
          <ac:cxnSpMkLst>
            <pc:docMk/>
            <pc:sldMk cId="2045189811" sldId="396"/>
            <ac:cxnSpMk id="3" creationId="{106D0D87-AA2D-5911-1DEB-8233701F15B0}"/>
          </ac:cxnSpMkLst>
        </pc:cxnChg>
      </pc:sldChg>
      <pc:sldChg chg="modSp">
        <pc:chgData name="Gavin Clark" userId="S::gavin@childrensleague.org::6a70160b-6be0-4680-b399-055970f26678" providerId="AD" clId="Web-{A56C3229-1106-028F-788F-467C9553820A}" dt="2025-05-01T15:44:09.627" v="236" actId="20577"/>
        <pc:sldMkLst>
          <pc:docMk/>
          <pc:sldMk cId="1006380921" sldId="401"/>
        </pc:sldMkLst>
        <pc:spChg chg="mod">
          <ac:chgData name="Gavin Clark" userId="S::gavin@childrensleague.org::6a70160b-6be0-4680-b399-055970f26678" providerId="AD" clId="Web-{A56C3229-1106-028F-788F-467C9553820A}" dt="2025-05-01T15:44:09.627" v="236" actId="20577"/>
          <ac:spMkLst>
            <pc:docMk/>
            <pc:sldMk cId="1006380921" sldId="401"/>
            <ac:spMk id="587" creationId="{2F95A908-1261-5502-2CF4-E94820AD0587}"/>
          </ac:spMkLst>
        </pc:spChg>
      </pc:sldChg>
      <pc:sldChg chg="modSp">
        <pc:chgData name="Gavin Clark" userId="S::gavin@childrensleague.org::6a70160b-6be0-4680-b399-055970f26678" providerId="AD" clId="Web-{A56C3229-1106-028F-788F-467C9553820A}" dt="2025-05-01T15:31:52.489" v="127" actId="20577"/>
        <pc:sldMkLst>
          <pc:docMk/>
          <pc:sldMk cId="348774199" sldId="426"/>
        </pc:sldMkLst>
        <pc:spChg chg="mod">
          <ac:chgData name="Gavin Clark" userId="S::gavin@childrensleague.org::6a70160b-6be0-4680-b399-055970f26678" providerId="AD" clId="Web-{A56C3229-1106-028F-788F-467C9553820A}" dt="2025-05-01T15:31:52.489" v="127" actId="20577"/>
          <ac:spMkLst>
            <pc:docMk/>
            <pc:sldMk cId="348774199" sldId="426"/>
            <ac:spMk id="5" creationId="{AB2E25C6-DFD2-A7E1-9822-49C23A2692EF}"/>
          </ac:spMkLst>
        </pc:spChg>
      </pc:sldChg>
      <pc:sldChg chg="modSp">
        <pc:chgData name="Gavin Clark" userId="S::gavin@childrensleague.org::6a70160b-6be0-4680-b399-055970f26678" providerId="AD" clId="Web-{A56C3229-1106-028F-788F-467C9553820A}" dt="2025-05-01T16:13:01.949" v="258" actId="20577"/>
        <pc:sldMkLst>
          <pc:docMk/>
          <pc:sldMk cId="3041749037" sldId="427"/>
        </pc:sldMkLst>
        <pc:spChg chg="mod">
          <ac:chgData name="Gavin Clark" userId="S::gavin@childrensleague.org::6a70160b-6be0-4680-b399-055970f26678" providerId="AD" clId="Web-{A56C3229-1106-028F-788F-467C9553820A}" dt="2025-05-01T16:13:01.949" v="258" actId="20577"/>
          <ac:spMkLst>
            <pc:docMk/>
            <pc:sldMk cId="3041749037" sldId="427"/>
            <ac:spMk id="5" creationId="{AB2E25C6-DFD2-A7E1-9822-49C23A2692EF}"/>
          </ac:spMkLst>
        </pc:spChg>
        <pc:picChg chg="mod">
          <ac:chgData name="Gavin Clark" userId="S::gavin@childrensleague.org::6a70160b-6be0-4680-b399-055970f26678" providerId="AD" clId="Web-{A56C3229-1106-028F-788F-467C9553820A}" dt="2025-05-01T16:12:28.246" v="246" actId="1076"/>
          <ac:picMkLst>
            <pc:docMk/>
            <pc:sldMk cId="3041749037" sldId="427"/>
            <ac:picMk id="6" creationId="{04C46A02-9384-6678-7A6C-E0378D2366B1}"/>
          </ac:picMkLst>
        </pc:picChg>
      </pc:sldChg>
    </pc:docChg>
  </pc:docChgLst>
  <pc:docChgLst>
    <pc:chgData name="Gavin Clark" userId="S::gavin@childrensleague.org::6a70160b-6be0-4680-b399-055970f26678" providerId="AD" clId="Web-{07CFFA89-B1AF-0599-B66C-898264E380FC}"/>
    <pc:docChg chg="modSld">
      <pc:chgData name="Gavin Clark" userId="S::gavin@childrensleague.org::6a70160b-6be0-4680-b399-055970f26678" providerId="AD" clId="Web-{07CFFA89-B1AF-0599-B66C-898264E380FC}" dt="2025-05-09T13:17:42.155" v="750"/>
      <pc:docMkLst>
        <pc:docMk/>
      </pc:docMkLst>
      <pc:sldChg chg="modSp">
        <pc:chgData name="Gavin Clark" userId="S::gavin@childrensleague.org::6a70160b-6be0-4680-b399-055970f26678" providerId="AD" clId="Web-{07CFFA89-B1AF-0599-B66C-898264E380FC}" dt="2025-05-09T13:04:55.351" v="42" actId="20577"/>
        <pc:sldMkLst>
          <pc:docMk/>
          <pc:sldMk cId="3537477274" sldId="372"/>
        </pc:sldMkLst>
        <pc:spChg chg="mod">
          <ac:chgData name="Gavin Clark" userId="S::gavin@childrensleague.org::6a70160b-6be0-4680-b399-055970f26678" providerId="AD" clId="Web-{07CFFA89-B1AF-0599-B66C-898264E380FC}" dt="2025-05-09T13:04:55.351" v="42" actId="20577"/>
          <ac:spMkLst>
            <pc:docMk/>
            <pc:sldMk cId="3537477274" sldId="372"/>
            <ac:spMk id="6" creationId="{1E69A1A1-8095-3ADB-E462-2A3FCA6D52D4}"/>
          </ac:spMkLst>
        </pc:spChg>
      </pc:sldChg>
      <pc:sldChg chg="addSp delSp modSp">
        <pc:chgData name="Gavin Clark" userId="S::gavin@childrensleague.org::6a70160b-6be0-4680-b399-055970f26678" providerId="AD" clId="Web-{07CFFA89-B1AF-0599-B66C-898264E380FC}" dt="2025-05-09T12:36:28.361" v="38" actId="1076"/>
        <pc:sldMkLst>
          <pc:docMk/>
          <pc:sldMk cId="1308890843" sldId="390"/>
        </pc:sldMkLst>
        <pc:spChg chg="mod">
          <ac:chgData name="Gavin Clark" userId="S::gavin@childrensleague.org::6a70160b-6be0-4680-b399-055970f26678" providerId="AD" clId="Web-{07CFFA89-B1AF-0599-B66C-898264E380FC}" dt="2025-05-09T12:36:17.721" v="33" actId="14100"/>
          <ac:spMkLst>
            <pc:docMk/>
            <pc:sldMk cId="1308890843" sldId="390"/>
            <ac:spMk id="7" creationId="{6E1ED763-B902-31A9-9D79-8BF9338DA0BA}"/>
          </ac:spMkLst>
        </pc:spChg>
        <pc:picChg chg="add del mod">
          <ac:chgData name="Gavin Clark" userId="S::gavin@childrensleague.org::6a70160b-6be0-4680-b399-055970f26678" providerId="AD" clId="Web-{07CFFA89-B1AF-0599-B66C-898264E380FC}" dt="2025-05-09T12:35:27.375" v="27"/>
          <ac:picMkLst>
            <pc:docMk/>
            <pc:sldMk cId="1308890843" sldId="390"/>
            <ac:picMk id="4" creationId="{BE1A6F9E-71B7-5755-1BC9-12FC12F36905}"/>
          </ac:picMkLst>
        </pc:picChg>
        <pc:picChg chg="add mod">
          <ac:chgData name="Gavin Clark" userId="S::gavin@childrensleague.org::6a70160b-6be0-4680-b399-055970f26678" providerId="AD" clId="Web-{07CFFA89-B1AF-0599-B66C-898264E380FC}" dt="2025-05-09T12:36:28.361" v="38" actId="1076"/>
          <ac:picMkLst>
            <pc:docMk/>
            <pc:sldMk cId="1308890843" sldId="390"/>
            <ac:picMk id="5" creationId="{7A355AC3-81FB-386A-C64A-3BBF34B55206}"/>
          </ac:picMkLst>
        </pc:picChg>
      </pc:sldChg>
      <pc:sldChg chg="modNotes">
        <pc:chgData name="Gavin Clark" userId="S::gavin@childrensleague.org::6a70160b-6be0-4680-b399-055970f26678" providerId="AD" clId="Web-{07CFFA89-B1AF-0599-B66C-898264E380FC}" dt="2025-05-09T13:09:58.172" v="342"/>
        <pc:sldMkLst>
          <pc:docMk/>
          <pc:sldMk cId="3271685464" sldId="395"/>
        </pc:sldMkLst>
      </pc:sldChg>
      <pc:sldChg chg="modNotes">
        <pc:chgData name="Gavin Clark" userId="S::gavin@childrensleague.org::6a70160b-6be0-4680-b399-055970f26678" providerId="AD" clId="Web-{07CFFA89-B1AF-0599-B66C-898264E380FC}" dt="2025-05-09T13:13:52.570" v="509"/>
        <pc:sldMkLst>
          <pc:docMk/>
          <pc:sldMk cId="2045189811" sldId="396"/>
        </pc:sldMkLst>
      </pc:sldChg>
      <pc:sldChg chg="modNotes">
        <pc:chgData name="Gavin Clark" userId="S::gavin@childrensleague.org::6a70160b-6be0-4680-b399-055970f26678" providerId="AD" clId="Web-{07CFFA89-B1AF-0599-B66C-898264E380FC}" dt="2025-05-09T13:05:12.601" v="52"/>
        <pc:sldMkLst>
          <pc:docMk/>
          <pc:sldMk cId="1006380921" sldId="401"/>
        </pc:sldMkLst>
      </pc:sldChg>
      <pc:sldChg chg="modNotes">
        <pc:chgData name="Gavin Clark" userId="S::gavin@childrensleague.org::6a70160b-6be0-4680-b399-055970f26678" providerId="AD" clId="Web-{07CFFA89-B1AF-0599-B66C-898264E380FC}" dt="2025-05-09T13:17:42.155" v="750"/>
        <pc:sldMkLst>
          <pc:docMk/>
          <pc:sldMk cId="3041749037" sldId="427"/>
        </pc:sldMkLst>
      </pc:sldChg>
      <pc:sldChg chg="modSp">
        <pc:chgData name="Gavin Clark" userId="S::gavin@childrensleague.org::6a70160b-6be0-4680-b399-055970f26678" providerId="AD" clId="Web-{07CFFA89-B1AF-0599-B66C-898264E380FC}" dt="2025-05-09T12:29:19.490" v="0" actId="14100"/>
        <pc:sldMkLst>
          <pc:docMk/>
          <pc:sldMk cId="2047385596" sldId="430"/>
        </pc:sldMkLst>
        <pc:cxnChg chg="mod">
          <ac:chgData name="Gavin Clark" userId="S::gavin@childrensleague.org::6a70160b-6be0-4680-b399-055970f26678" providerId="AD" clId="Web-{07CFFA89-B1AF-0599-B66C-898264E380FC}" dt="2025-05-09T12:29:19.490" v="0" actId="14100"/>
          <ac:cxnSpMkLst>
            <pc:docMk/>
            <pc:sldMk cId="2047385596" sldId="430"/>
            <ac:cxnSpMk id="3" creationId="{1BD2E57E-BC97-50F4-293D-9C5030045BF2}"/>
          </ac:cxnSpMkLst>
        </pc:cxnChg>
      </pc:sldChg>
    </pc:docChg>
  </pc:docChgLst>
  <pc:docChgLst>
    <pc:chgData name="Sue Anamier O'Callaghan" userId="S::sue@childrensleague.org::be45c8d6-d19e-415c-83f8-cc1d33ffe915" providerId="AD" clId="Web-{E0488801-AD24-BB71-BA0D-E95A1632F864}"/>
    <pc:docChg chg="modSld">
      <pc:chgData name="Sue Anamier O'Callaghan" userId="S::sue@childrensleague.org::be45c8d6-d19e-415c-83f8-cc1d33ffe915" providerId="AD" clId="Web-{E0488801-AD24-BB71-BA0D-E95A1632F864}" dt="2025-05-08T18:14:02.319" v="120" actId="20577"/>
      <pc:docMkLst>
        <pc:docMk/>
      </pc:docMkLst>
      <pc:sldChg chg="modSp">
        <pc:chgData name="Sue Anamier O'Callaghan" userId="S::sue@childrensleague.org::be45c8d6-d19e-415c-83f8-cc1d33ffe915" providerId="AD" clId="Web-{E0488801-AD24-BB71-BA0D-E95A1632F864}" dt="2025-05-08T18:13:42.100" v="98" actId="20577"/>
        <pc:sldMkLst>
          <pc:docMk/>
          <pc:sldMk cId="1006380921" sldId="401"/>
        </pc:sldMkLst>
        <pc:spChg chg="mod">
          <ac:chgData name="Sue Anamier O'Callaghan" userId="S::sue@childrensleague.org::be45c8d6-d19e-415c-83f8-cc1d33ffe915" providerId="AD" clId="Web-{E0488801-AD24-BB71-BA0D-E95A1632F864}" dt="2025-05-08T18:13:42.100" v="98" actId="20577"/>
          <ac:spMkLst>
            <pc:docMk/>
            <pc:sldMk cId="1006380921" sldId="401"/>
            <ac:spMk id="587" creationId="{2F95A908-1261-5502-2CF4-E94820AD0587}"/>
          </ac:spMkLst>
        </pc:spChg>
      </pc:sldChg>
      <pc:sldChg chg="modSp">
        <pc:chgData name="Sue Anamier O'Callaghan" userId="S::sue@childrensleague.org::be45c8d6-d19e-415c-83f8-cc1d33ffe915" providerId="AD" clId="Web-{E0488801-AD24-BB71-BA0D-E95A1632F864}" dt="2025-05-08T18:14:02.319" v="120" actId="20577"/>
        <pc:sldMkLst>
          <pc:docMk/>
          <pc:sldMk cId="348774199" sldId="426"/>
        </pc:sldMkLst>
        <pc:spChg chg="mod">
          <ac:chgData name="Sue Anamier O'Callaghan" userId="S::sue@childrensleague.org::be45c8d6-d19e-415c-83f8-cc1d33ffe915" providerId="AD" clId="Web-{E0488801-AD24-BB71-BA0D-E95A1632F864}" dt="2025-05-08T18:14:02.319" v="120" actId="20577"/>
          <ac:spMkLst>
            <pc:docMk/>
            <pc:sldMk cId="348774199" sldId="426"/>
            <ac:spMk id="2" creationId="{00000000-0000-0000-0000-000000000000}"/>
          </ac:spMkLst>
        </pc:spChg>
        <pc:spChg chg="mod">
          <ac:chgData name="Sue Anamier O'Callaghan" userId="S::sue@childrensleague.org::be45c8d6-d19e-415c-83f8-cc1d33ffe915" providerId="AD" clId="Web-{E0488801-AD24-BB71-BA0D-E95A1632F864}" dt="2025-05-08T18:13:25.521" v="88" actId="20577"/>
          <ac:spMkLst>
            <pc:docMk/>
            <pc:sldMk cId="348774199" sldId="426"/>
            <ac:spMk id="5" creationId="{AB2E25C6-DFD2-A7E1-9822-49C23A2692EF}"/>
          </ac:spMkLst>
        </pc:spChg>
      </pc:sldChg>
    </pc:docChg>
  </pc:docChgLst>
  <pc:docChgLst>
    <pc:chgData name="Gavin Clark" userId="6a70160b-6be0-4680-b399-055970f26678" providerId="ADAL" clId="{D37FFF85-7306-4696-8807-A846B5C94A4A}"/>
    <pc:docChg chg="custSel delSld modSld">
      <pc:chgData name="Gavin Clark" userId="6a70160b-6be0-4680-b399-055970f26678" providerId="ADAL" clId="{D37FFF85-7306-4696-8807-A846B5C94A4A}" dt="2025-04-23T18:27:54.881" v="312" actId="20577"/>
      <pc:docMkLst>
        <pc:docMk/>
      </pc:docMkLst>
      <pc:sldChg chg="modSp mod">
        <pc:chgData name="Gavin Clark" userId="6a70160b-6be0-4680-b399-055970f26678" providerId="ADAL" clId="{D37FFF85-7306-4696-8807-A846B5C94A4A}" dt="2025-04-23T18:06:51.289" v="9" actId="20577"/>
        <pc:sldMkLst>
          <pc:docMk/>
          <pc:sldMk cId="0" sldId="256"/>
        </pc:sldMkLst>
        <pc:spChg chg="mod">
          <ac:chgData name="Gavin Clark" userId="6a70160b-6be0-4680-b399-055970f26678" providerId="ADAL" clId="{D37FFF85-7306-4696-8807-A846B5C94A4A}" dt="2025-04-23T18:06:51.289" v="9" actId="20577"/>
          <ac:spMkLst>
            <pc:docMk/>
            <pc:sldMk cId="0" sldId="256"/>
            <ac:spMk id="8" creationId="{FE10249F-E3F9-F8AE-1358-4B7A7B7FB834}"/>
          </ac:spMkLst>
        </pc:spChg>
        <pc:spChg chg="mod">
          <ac:chgData name="Gavin Clark" userId="6a70160b-6be0-4680-b399-055970f26678" providerId="ADAL" clId="{D37FFF85-7306-4696-8807-A846B5C94A4A}" dt="2025-04-23T18:06:46.996" v="7" actId="20577"/>
          <ac:spMkLst>
            <pc:docMk/>
            <pc:sldMk cId="0" sldId="256"/>
            <ac:spMk id="10" creationId="{739EEA4A-6C58-0166-8D86-768B8F51385D}"/>
          </ac:spMkLst>
        </pc:spChg>
      </pc:sldChg>
      <pc:sldChg chg="modSp mod">
        <pc:chgData name="Gavin Clark" userId="6a70160b-6be0-4680-b399-055970f26678" providerId="ADAL" clId="{D37FFF85-7306-4696-8807-A846B5C94A4A}" dt="2025-04-23T18:21:04.841" v="62" actId="115"/>
        <pc:sldMkLst>
          <pc:docMk/>
          <pc:sldMk cId="4110300690" sldId="375"/>
        </pc:sldMkLst>
        <pc:spChg chg="mod">
          <ac:chgData name="Gavin Clark" userId="6a70160b-6be0-4680-b399-055970f26678" providerId="ADAL" clId="{D37FFF85-7306-4696-8807-A846B5C94A4A}" dt="2025-04-23T18:21:04.841" v="62" actId="115"/>
          <ac:spMkLst>
            <pc:docMk/>
            <pc:sldMk cId="4110300690" sldId="375"/>
            <ac:spMk id="5" creationId="{DFF93CF4-F69B-FE7C-19FA-74B4194B854F}"/>
          </ac:spMkLst>
        </pc:spChg>
      </pc:sldChg>
      <pc:sldChg chg="del">
        <pc:chgData name="Gavin Clark" userId="6a70160b-6be0-4680-b399-055970f26678" providerId="ADAL" clId="{D37FFF85-7306-4696-8807-A846B5C94A4A}" dt="2025-04-23T18:20:37.363" v="10" actId="2696"/>
        <pc:sldMkLst>
          <pc:docMk/>
          <pc:sldMk cId="3123397852" sldId="376"/>
        </pc:sldMkLst>
      </pc:sldChg>
      <pc:sldChg chg="modSp mod">
        <pc:chgData name="Gavin Clark" userId="6a70160b-6be0-4680-b399-055970f26678" providerId="ADAL" clId="{D37FFF85-7306-4696-8807-A846B5C94A4A}" dt="2025-04-23T18:27:54.881" v="312" actId="20577"/>
        <pc:sldMkLst>
          <pc:docMk/>
          <pc:sldMk cId="2045189811" sldId="396"/>
        </pc:sldMkLst>
        <pc:spChg chg="mod">
          <ac:chgData name="Gavin Clark" userId="6a70160b-6be0-4680-b399-055970f26678" providerId="ADAL" clId="{D37FFF85-7306-4696-8807-A846B5C94A4A}" dt="2025-04-23T18:27:54.881" v="312" actId="20577"/>
          <ac:spMkLst>
            <pc:docMk/>
            <pc:sldMk cId="2045189811" sldId="396"/>
            <ac:spMk id="5" creationId="{AB2E25C6-DFD2-A7E1-9822-49C23A2692EF}"/>
          </ac:spMkLst>
        </pc:spChg>
      </pc:sldChg>
    </pc:docChg>
  </pc:docChgLst>
  <pc:docChgLst>
    <pc:chgData name="Sue Anamier O'Callaghan" userId="S::sue@childrensleague.org::be45c8d6-d19e-415c-83f8-cc1d33ffe915" providerId="AD" clId="Web-{3D54921D-F433-B766-AC1A-62496691D3FA}"/>
    <pc:docChg chg="addSld modSld sldOrd">
      <pc:chgData name="Sue Anamier O'Callaghan" userId="S::sue@childrensleague.org::be45c8d6-d19e-415c-83f8-cc1d33ffe915" providerId="AD" clId="Web-{3D54921D-F433-B766-AC1A-62496691D3FA}" dt="2025-05-02T17:45:44.163" v="1184" actId="20577"/>
      <pc:docMkLst>
        <pc:docMk/>
      </pc:docMkLst>
      <pc:sldChg chg="modSp">
        <pc:chgData name="Sue Anamier O'Callaghan" userId="S::sue@childrensleague.org::be45c8d6-d19e-415c-83f8-cc1d33ffe915" providerId="AD" clId="Web-{3D54921D-F433-B766-AC1A-62496691D3FA}" dt="2025-05-02T16:59:52.678" v="782" actId="20577"/>
        <pc:sldMkLst>
          <pc:docMk/>
          <pc:sldMk cId="0" sldId="274"/>
        </pc:sldMkLst>
        <pc:spChg chg="mod">
          <ac:chgData name="Sue Anamier O'Callaghan" userId="S::sue@childrensleague.org::be45c8d6-d19e-415c-83f8-cc1d33ffe915" providerId="AD" clId="Web-{3D54921D-F433-B766-AC1A-62496691D3FA}" dt="2025-05-02T16:59:52.678" v="782" actId="20577"/>
          <ac:spMkLst>
            <pc:docMk/>
            <pc:sldMk cId="0" sldId="274"/>
            <ac:spMk id="2" creationId="{01D8D350-0E80-319A-0496-7E4C98F3D2AF}"/>
          </ac:spMkLst>
        </pc:spChg>
      </pc:sldChg>
      <pc:sldChg chg="modSp">
        <pc:chgData name="Sue Anamier O'Callaghan" userId="S::sue@childrensleague.org::be45c8d6-d19e-415c-83f8-cc1d33ffe915" providerId="AD" clId="Web-{3D54921D-F433-B766-AC1A-62496691D3FA}" dt="2025-05-02T17:09:33.779" v="798" actId="20577"/>
        <pc:sldMkLst>
          <pc:docMk/>
          <pc:sldMk cId="0" sldId="331"/>
        </pc:sldMkLst>
        <pc:graphicFrameChg chg="modGraphic">
          <ac:chgData name="Sue Anamier O'Callaghan" userId="S::sue@childrensleague.org::be45c8d6-d19e-415c-83f8-cc1d33ffe915" providerId="AD" clId="Web-{3D54921D-F433-B766-AC1A-62496691D3FA}" dt="2025-05-02T17:09:33.779" v="798" actId="20577"/>
          <ac:graphicFrameMkLst>
            <pc:docMk/>
            <pc:sldMk cId="0" sldId="331"/>
            <ac:graphicFrameMk id="7" creationId="{1FE7F3E2-B428-266B-77B0-879C53E83641}"/>
          </ac:graphicFrameMkLst>
        </pc:graphicFrameChg>
      </pc:sldChg>
      <pc:sldChg chg="modSp">
        <pc:chgData name="Sue Anamier O'Callaghan" userId="S::sue@childrensleague.org::be45c8d6-d19e-415c-83f8-cc1d33ffe915" providerId="AD" clId="Web-{3D54921D-F433-B766-AC1A-62496691D3FA}" dt="2025-05-01T17:19:16.755" v="439" actId="20577"/>
        <pc:sldMkLst>
          <pc:docMk/>
          <pc:sldMk cId="3537477274" sldId="372"/>
        </pc:sldMkLst>
        <pc:graphicFrameChg chg="modGraphic">
          <ac:chgData name="Sue Anamier O'Callaghan" userId="S::sue@childrensleague.org::be45c8d6-d19e-415c-83f8-cc1d33ffe915" providerId="AD" clId="Web-{3D54921D-F433-B766-AC1A-62496691D3FA}" dt="2025-05-01T17:19:16.755" v="439" actId="20577"/>
          <ac:graphicFrameMkLst>
            <pc:docMk/>
            <pc:sldMk cId="3537477274" sldId="372"/>
            <ac:graphicFrameMk id="2" creationId="{E73DD593-4E73-5BE9-5AD8-3F075F4A03B9}"/>
          </ac:graphicFrameMkLst>
        </pc:graphicFrameChg>
      </pc:sldChg>
      <pc:sldChg chg="modSp">
        <pc:chgData name="Sue Anamier O'Callaghan" userId="S::sue@childrensleague.org::be45c8d6-d19e-415c-83f8-cc1d33ffe915" providerId="AD" clId="Web-{3D54921D-F433-B766-AC1A-62496691D3FA}" dt="2025-05-01T17:22:22.215" v="649" actId="20577"/>
        <pc:sldMkLst>
          <pc:docMk/>
          <pc:sldMk cId="2571119404" sldId="380"/>
        </pc:sldMkLst>
        <pc:spChg chg="mod">
          <ac:chgData name="Sue Anamier O'Callaghan" userId="S::sue@childrensleague.org::be45c8d6-d19e-415c-83f8-cc1d33ffe915" providerId="AD" clId="Web-{3D54921D-F433-B766-AC1A-62496691D3FA}" dt="2025-05-01T17:22:22.215" v="649" actId="20577"/>
          <ac:spMkLst>
            <pc:docMk/>
            <pc:sldMk cId="2571119404" sldId="380"/>
            <ac:spMk id="3" creationId="{F2EDB882-2E58-3460-88B2-0F64E89EB2C4}"/>
          </ac:spMkLst>
        </pc:spChg>
      </pc:sldChg>
      <pc:sldChg chg="modSp">
        <pc:chgData name="Sue Anamier O'Callaghan" userId="S::sue@childrensleague.org::be45c8d6-d19e-415c-83f8-cc1d33ffe915" providerId="AD" clId="Web-{3D54921D-F433-B766-AC1A-62496691D3FA}" dt="2025-05-01T17:23:50.750" v="691"/>
        <pc:sldMkLst>
          <pc:docMk/>
          <pc:sldMk cId="643848109" sldId="382"/>
        </pc:sldMkLst>
        <pc:graphicFrameChg chg="mod modGraphic">
          <ac:chgData name="Sue Anamier O'Callaghan" userId="S::sue@childrensleague.org::be45c8d6-d19e-415c-83f8-cc1d33ffe915" providerId="AD" clId="Web-{3D54921D-F433-B766-AC1A-62496691D3FA}" dt="2025-05-01T17:23:50.750" v="691"/>
          <ac:graphicFrameMkLst>
            <pc:docMk/>
            <pc:sldMk cId="643848109" sldId="382"/>
            <ac:graphicFrameMk id="3" creationId="{E9B57945-CBE0-D859-B2E4-6A8795D6984F}"/>
          </ac:graphicFrameMkLst>
        </pc:graphicFrameChg>
      </pc:sldChg>
      <pc:sldChg chg="modSp">
        <pc:chgData name="Sue Anamier O'Callaghan" userId="S::sue@childrensleague.org::be45c8d6-d19e-415c-83f8-cc1d33ffe915" providerId="AD" clId="Web-{3D54921D-F433-B766-AC1A-62496691D3FA}" dt="2025-05-02T17:09:40.655" v="799" actId="1076"/>
        <pc:sldMkLst>
          <pc:docMk/>
          <pc:sldMk cId="1332743068" sldId="385"/>
        </pc:sldMkLst>
        <pc:picChg chg="mod">
          <ac:chgData name="Sue Anamier O'Callaghan" userId="S::sue@childrensleague.org::be45c8d6-d19e-415c-83f8-cc1d33ffe915" providerId="AD" clId="Web-{3D54921D-F433-B766-AC1A-62496691D3FA}" dt="2025-05-02T17:09:40.655" v="799" actId="1076"/>
          <ac:picMkLst>
            <pc:docMk/>
            <pc:sldMk cId="1332743068" sldId="385"/>
            <ac:picMk id="7" creationId="{49D652A4-CC9A-547C-072F-31D74789EA1F}"/>
          </ac:picMkLst>
        </pc:picChg>
      </pc:sldChg>
      <pc:sldChg chg="modSp">
        <pc:chgData name="Sue Anamier O'Callaghan" userId="S::sue@childrensleague.org::be45c8d6-d19e-415c-83f8-cc1d33ffe915" providerId="AD" clId="Web-{3D54921D-F433-B766-AC1A-62496691D3FA}" dt="2025-05-02T12:06:34.667" v="765" actId="20577"/>
        <pc:sldMkLst>
          <pc:docMk/>
          <pc:sldMk cId="2143198026" sldId="387"/>
        </pc:sldMkLst>
        <pc:spChg chg="mod">
          <ac:chgData name="Sue Anamier O'Callaghan" userId="S::sue@childrensleague.org::be45c8d6-d19e-415c-83f8-cc1d33ffe915" providerId="AD" clId="Web-{3D54921D-F433-B766-AC1A-62496691D3FA}" dt="2025-05-01T17:09:59.735" v="74" actId="20577"/>
          <ac:spMkLst>
            <pc:docMk/>
            <pc:sldMk cId="2143198026" sldId="387"/>
            <ac:spMk id="2" creationId="{00000000-0000-0000-0000-000000000000}"/>
          </ac:spMkLst>
        </pc:spChg>
        <pc:spChg chg="mod">
          <ac:chgData name="Sue Anamier O'Callaghan" userId="S::sue@childrensleague.org::be45c8d6-d19e-415c-83f8-cc1d33ffe915" providerId="AD" clId="Web-{3D54921D-F433-B766-AC1A-62496691D3FA}" dt="2025-05-02T12:06:34.667" v="765" actId="20577"/>
          <ac:spMkLst>
            <pc:docMk/>
            <pc:sldMk cId="2143198026" sldId="387"/>
            <ac:spMk id="5" creationId="{AB2E25C6-DFD2-A7E1-9822-49C23A2692EF}"/>
          </ac:spMkLst>
        </pc:spChg>
      </pc:sldChg>
      <pc:sldChg chg="modSp">
        <pc:chgData name="Sue Anamier O'Callaghan" userId="S::sue@childrensleague.org::be45c8d6-d19e-415c-83f8-cc1d33ffe915" providerId="AD" clId="Web-{3D54921D-F433-B766-AC1A-62496691D3FA}" dt="2025-05-02T17:39:43.773" v="1044" actId="20577"/>
        <pc:sldMkLst>
          <pc:docMk/>
          <pc:sldMk cId="2768047511" sldId="388"/>
        </pc:sldMkLst>
        <pc:spChg chg="mod">
          <ac:chgData name="Sue Anamier O'Callaghan" userId="S::sue@childrensleague.org::be45c8d6-d19e-415c-83f8-cc1d33ffe915" providerId="AD" clId="Web-{3D54921D-F433-B766-AC1A-62496691D3FA}" dt="2025-05-02T17:39:43.773" v="1044" actId="20577"/>
          <ac:spMkLst>
            <pc:docMk/>
            <pc:sldMk cId="2768047511" sldId="388"/>
            <ac:spMk id="8" creationId="{DF55FCDF-2168-E1E7-2A78-C5A07AD4794E}"/>
          </ac:spMkLst>
        </pc:spChg>
      </pc:sldChg>
      <pc:sldChg chg="modSp">
        <pc:chgData name="Sue Anamier O'Callaghan" userId="S::sue@childrensleague.org::be45c8d6-d19e-415c-83f8-cc1d33ffe915" providerId="AD" clId="Web-{3D54921D-F433-B766-AC1A-62496691D3FA}" dt="2025-05-02T17:11:17.612" v="867" actId="20577"/>
        <pc:sldMkLst>
          <pc:docMk/>
          <pc:sldMk cId="3418936271" sldId="389"/>
        </pc:sldMkLst>
        <pc:spChg chg="mod">
          <ac:chgData name="Sue Anamier O'Callaghan" userId="S::sue@childrensleague.org::be45c8d6-d19e-415c-83f8-cc1d33ffe915" providerId="AD" clId="Web-{3D54921D-F433-B766-AC1A-62496691D3FA}" dt="2025-05-02T17:11:17.612" v="867" actId="20577"/>
          <ac:spMkLst>
            <pc:docMk/>
            <pc:sldMk cId="3418936271" sldId="389"/>
            <ac:spMk id="5" creationId="{AB2E25C6-DFD2-A7E1-9822-49C23A2692EF}"/>
          </ac:spMkLst>
        </pc:spChg>
      </pc:sldChg>
      <pc:sldChg chg="modSp">
        <pc:chgData name="Sue Anamier O'Callaghan" userId="S::sue@childrensleague.org::be45c8d6-d19e-415c-83f8-cc1d33ffe915" providerId="AD" clId="Web-{3D54921D-F433-B766-AC1A-62496691D3FA}" dt="2025-05-02T17:31:40.161" v="919" actId="20577"/>
        <pc:sldMkLst>
          <pc:docMk/>
          <pc:sldMk cId="1308890843" sldId="390"/>
        </pc:sldMkLst>
        <pc:spChg chg="mod">
          <ac:chgData name="Sue Anamier O'Callaghan" userId="S::sue@childrensleague.org::be45c8d6-d19e-415c-83f8-cc1d33ffe915" providerId="AD" clId="Web-{3D54921D-F433-B766-AC1A-62496691D3FA}" dt="2025-05-02T17:31:40.161" v="919" actId="20577"/>
          <ac:spMkLst>
            <pc:docMk/>
            <pc:sldMk cId="1308890843" sldId="390"/>
            <ac:spMk id="7" creationId="{6E1ED763-B902-31A9-9D79-8BF9338DA0BA}"/>
          </ac:spMkLst>
        </pc:spChg>
      </pc:sldChg>
      <pc:sldChg chg="modSp">
        <pc:chgData name="Sue Anamier O'Callaghan" userId="S::sue@childrensleague.org::be45c8d6-d19e-415c-83f8-cc1d33ffe915" providerId="AD" clId="Web-{3D54921D-F433-B766-AC1A-62496691D3FA}" dt="2025-05-02T17:31:02.206" v="916" actId="20577"/>
        <pc:sldMkLst>
          <pc:docMk/>
          <pc:sldMk cId="59077935" sldId="391"/>
        </pc:sldMkLst>
        <pc:spChg chg="mod">
          <ac:chgData name="Sue Anamier O'Callaghan" userId="S::sue@childrensleague.org::be45c8d6-d19e-415c-83f8-cc1d33ffe915" providerId="AD" clId="Web-{3D54921D-F433-B766-AC1A-62496691D3FA}" dt="2025-05-01T17:08:10.746" v="3" actId="20577"/>
          <ac:spMkLst>
            <pc:docMk/>
            <pc:sldMk cId="59077935" sldId="391"/>
            <ac:spMk id="8" creationId="{1A46ADD6-D273-2080-1245-44EDACF16156}"/>
          </ac:spMkLst>
        </pc:spChg>
        <pc:spChg chg="mod">
          <ac:chgData name="Sue Anamier O'Callaghan" userId="S::sue@childrensleague.org::be45c8d6-d19e-415c-83f8-cc1d33ffe915" providerId="AD" clId="Web-{3D54921D-F433-B766-AC1A-62496691D3FA}" dt="2025-05-01T17:08:39.654" v="26" actId="20577"/>
          <ac:spMkLst>
            <pc:docMk/>
            <pc:sldMk cId="59077935" sldId="391"/>
            <ac:spMk id="10" creationId="{94EF0D34-57A3-F793-9759-E75D6E7C295E}"/>
          </ac:spMkLst>
        </pc:spChg>
        <pc:spChg chg="mod">
          <ac:chgData name="Sue Anamier O'Callaghan" userId="S::sue@childrensleague.org::be45c8d6-d19e-415c-83f8-cc1d33ffe915" providerId="AD" clId="Web-{3D54921D-F433-B766-AC1A-62496691D3FA}" dt="2025-05-02T17:31:02.206" v="916" actId="20577"/>
          <ac:spMkLst>
            <pc:docMk/>
            <pc:sldMk cId="59077935" sldId="391"/>
            <ac:spMk id="14" creationId="{E9E2882E-9E6C-18FD-F588-04A3313291A3}"/>
          </ac:spMkLst>
        </pc:spChg>
        <pc:graphicFrameChg chg="modGraphic">
          <ac:chgData name="Sue Anamier O'Callaghan" userId="S::sue@childrensleague.org::be45c8d6-d19e-415c-83f8-cc1d33ffe915" providerId="AD" clId="Web-{3D54921D-F433-B766-AC1A-62496691D3FA}" dt="2025-05-01T17:08:25.763" v="24" actId="20577"/>
          <ac:graphicFrameMkLst>
            <pc:docMk/>
            <pc:sldMk cId="59077935" sldId="391"/>
            <ac:graphicFrameMk id="7" creationId="{303D450C-95E4-D1CF-8D30-ACF507C325F8}"/>
          </ac:graphicFrameMkLst>
        </pc:graphicFrameChg>
      </pc:sldChg>
      <pc:sldChg chg="modSp">
        <pc:chgData name="Sue Anamier O'Callaghan" userId="S::sue@childrensleague.org::be45c8d6-d19e-415c-83f8-cc1d33ffe915" providerId="AD" clId="Web-{3D54921D-F433-B766-AC1A-62496691D3FA}" dt="2025-05-02T12:05:59.103" v="748"/>
        <pc:sldMkLst>
          <pc:docMk/>
          <pc:sldMk cId="3583332399" sldId="394"/>
        </pc:sldMkLst>
        <pc:graphicFrameChg chg="mod modGraphic">
          <ac:chgData name="Sue Anamier O'Callaghan" userId="S::sue@childrensleague.org::be45c8d6-d19e-415c-83f8-cc1d33ffe915" providerId="AD" clId="Web-{3D54921D-F433-B766-AC1A-62496691D3FA}" dt="2025-05-02T12:05:59.103" v="748"/>
          <ac:graphicFrameMkLst>
            <pc:docMk/>
            <pc:sldMk cId="3583332399" sldId="394"/>
            <ac:graphicFrameMk id="7" creationId="{4CF8E01B-1713-413B-21EC-A6B24091A6CE}"/>
          </ac:graphicFrameMkLst>
        </pc:graphicFrameChg>
      </pc:sldChg>
      <pc:sldChg chg="modSp">
        <pc:chgData name="Sue Anamier O'Callaghan" userId="S::sue@childrensleague.org::be45c8d6-d19e-415c-83f8-cc1d33ffe915" providerId="AD" clId="Web-{3D54921D-F433-B766-AC1A-62496691D3FA}" dt="2025-05-02T17:45:44.163" v="1184" actId="20577"/>
        <pc:sldMkLst>
          <pc:docMk/>
          <pc:sldMk cId="3702657242" sldId="398"/>
        </pc:sldMkLst>
        <pc:spChg chg="mod">
          <ac:chgData name="Sue Anamier O'Callaghan" userId="S::sue@childrensleague.org::be45c8d6-d19e-415c-83f8-cc1d33ffe915" providerId="AD" clId="Web-{3D54921D-F433-B766-AC1A-62496691D3FA}" dt="2025-05-02T17:45:44.163" v="1184" actId="20577"/>
          <ac:spMkLst>
            <pc:docMk/>
            <pc:sldMk cId="3702657242" sldId="398"/>
            <ac:spMk id="2" creationId="{00000000-0000-0000-0000-000000000000}"/>
          </ac:spMkLst>
        </pc:spChg>
      </pc:sldChg>
      <pc:sldChg chg="modSp">
        <pc:chgData name="Sue Anamier O'Callaghan" userId="S::sue@childrensleague.org::be45c8d6-d19e-415c-83f8-cc1d33ffe915" providerId="AD" clId="Web-{3D54921D-F433-B766-AC1A-62496691D3FA}" dt="2025-05-01T18:03:58.836" v="702" actId="20577"/>
        <pc:sldMkLst>
          <pc:docMk/>
          <pc:sldMk cId="1006380921" sldId="401"/>
        </pc:sldMkLst>
        <pc:spChg chg="mod">
          <ac:chgData name="Sue Anamier O'Callaghan" userId="S::sue@childrensleague.org::be45c8d6-d19e-415c-83f8-cc1d33ffe915" providerId="AD" clId="Web-{3D54921D-F433-B766-AC1A-62496691D3FA}" dt="2025-05-01T18:03:58.836" v="702" actId="20577"/>
          <ac:spMkLst>
            <pc:docMk/>
            <pc:sldMk cId="1006380921" sldId="401"/>
            <ac:spMk id="587" creationId="{2F95A908-1261-5502-2CF4-E94820AD0587}"/>
          </ac:spMkLst>
        </pc:spChg>
      </pc:sldChg>
      <pc:sldChg chg="modSp">
        <pc:chgData name="Sue Anamier O'Callaghan" userId="S::sue@childrensleague.org::be45c8d6-d19e-415c-83f8-cc1d33ffe915" providerId="AD" clId="Web-{3D54921D-F433-B766-AC1A-62496691D3FA}" dt="2025-05-02T17:40:25.353" v="1100" actId="20577"/>
        <pc:sldMkLst>
          <pc:docMk/>
          <pc:sldMk cId="3787316" sldId="403"/>
        </pc:sldMkLst>
        <pc:spChg chg="mod">
          <ac:chgData name="Sue Anamier O'Callaghan" userId="S::sue@childrensleague.org::be45c8d6-d19e-415c-83f8-cc1d33ffe915" providerId="AD" clId="Web-{3D54921D-F433-B766-AC1A-62496691D3FA}" dt="2025-05-01T17:15:37.107" v="190" actId="20577"/>
          <ac:spMkLst>
            <pc:docMk/>
            <pc:sldMk cId="3787316" sldId="403"/>
            <ac:spMk id="2" creationId="{00000000-0000-0000-0000-000000000000}"/>
          </ac:spMkLst>
        </pc:spChg>
        <pc:spChg chg="mod">
          <ac:chgData name="Sue Anamier O'Callaghan" userId="S::sue@childrensleague.org::be45c8d6-d19e-415c-83f8-cc1d33ffe915" providerId="AD" clId="Web-{3D54921D-F433-B766-AC1A-62496691D3FA}" dt="2025-05-02T17:40:25.353" v="1100" actId="20577"/>
          <ac:spMkLst>
            <pc:docMk/>
            <pc:sldMk cId="3787316" sldId="403"/>
            <ac:spMk id="5" creationId="{AB2E25C6-DFD2-A7E1-9822-49C23A2692EF}"/>
          </ac:spMkLst>
        </pc:spChg>
      </pc:sldChg>
      <pc:sldChg chg="modSp">
        <pc:chgData name="Sue Anamier O'Callaghan" userId="S::sue@childrensleague.org::be45c8d6-d19e-415c-83f8-cc1d33ffe915" providerId="AD" clId="Web-{3D54921D-F433-B766-AC1A-62496691D3FA}" dt="2025-05-02T17:45:28.803" v="1182" actId="20577"/>
        <pc:sldMkLst>
          <pc:docMk/>
          <pc:sldMk cId="287414154" sldId="425"/>
        </pc:sldMkLst>
        <pc:spChg chg="mod">
          <ac:chgData name="Sue Anamier O'Callaghan" userId="S::sue@childrensleague.org::be45c8d6-d19e-415c-83f8-cc1d33ffe915" providerId="AD" clId="Web-{3D54921D-F433-B766-AC1A-62496691D3FA}" dt="2025-05-02T17:45:28.803" v="1182" actId="20577"/>
          <ac:spMkLst>
            <pc:docMk/>
            <pc:sldMk cId="287414154" sldId="425"/>
            <ac:spMk id="2" creationId="{636EE8C0-4CB9-7066-31A6-CAA1F90C9A1A}"/>
          </ac:spMkLst>
        </pc:spChg>
      </pc:sldChg>
      <pc:sldChg chg="delSp modSp ord">
        <pc:chgData name="Sue Anamier O'Callaghan" userId="S::sue@childrensleague.org::be45c8d6-d19e-415c-83f8-cc1d33ffe915" providerId="AD" clId="Web-{3D54921D-F433-B766-AC1A-62496691D3FA}" dt="2025-05-01T18:04:53.104" v="729" actId="20577"/>
        <pc:sldMkLst>
          <pc:docMk/>
          <pc:sldMk cId="348774199" sldId="426"/>
        </pc:sldMkLst>
        <pc:spChg chg="mod">
          <ac:chgData name="Sue Anamier O'Callaghan" userId="S::sue@childrensleague.org::be45c8d6-d19e-415c-83f8-cc1d33ffe915" providerId="AD" clId="Web-{3D54921D-F433-B766-AC1A-62496691D3FA}" dt="2025-05-01T18:04:53.104" v="729" actId="20577"/>
          <ac:spMkLst>
            <pc:docMk/>
            <pc:sldMk cId="348774199" sldId="426"/>
            <ac:spMk id="2" creationId="{00000000-0000-0000-0000-000000000000}"/>
          </ac:spMkLst>
        </pc:spChg>
        <pc:picChg chg="del">
          <ac:chgData name="Sue Anamier O'Callaghan" userId="S::sue@childrensleague.org::be45c8d6-d19e-415c-83f8-cc1d33ffe915" providerId="AD" clId="Web-{3D54921D-F433-B766-AC1A-62496691D3FA}" dt="2025-05-01T18:04:43.310" v="720"/>
          <ac:picMkLst>
            <pc:docMk/>
            <pc:sldMk cId="348774199" sldId="426"/>
            <ac:picMk id="8" creationId="{6A6EEC32-A039-0C3A-83A2-0972C485B364}"/>
          </ac:picMkLst>
        </pc:picChg>
        <pc:cxnChg chg="mod">
          <ac:chgData name="Sue Anamier O'Callaghan" userId="S::sue@childrensleague.org::be45c8d6-d19e-415c-83f8-cc1d33ffe915" providerId="AD" clId="Web-{3D54921D-F433-B766-AC1A-62496691D3FA}" dt="2025-05-01T18:04:39.369" v="719" actId="14100"/>
          <ac:cxnSpMkLst>
            <pc:docMk/>
            <pc:sldMk cId="348774199" sldId="426"/>
            <ac:cxnSpMk id="3" creationId="{106D0D87-AA2D-5911-1DEB-8233701F15B0}"/>
          </ac:cxnSpMkLst>
        </pc:cxnChg>
      </pc:sldChg>
      <pc:sldChg chg="addSp delSp modSp add ord replId">
        <pc:chgData name="Sue Anamier O'Callaghan" userId="S::sue@childrensleague.org::be45c8d6-d19e-415c-83f8-cc1d33ffe915" providerId="AD" clId="Web-{3D54921D-F433-B766-AC1A-62496691D3FA}" dt="2025-05-01T17:13:46.009" v="121" actId="14100"/>
        <pc:sldMkLst>
          <pc:docMk/>
          <pc:sldMk cId="2047385596" sldId="430"/>
        </pc:sldMkLst>
        <pc:spChg chg="mod">
          <ac:chgData name="Sue Anamier O'Callaghan" userId="S::sue@childrensleague.org::be45c8d6-d19e-415c-83f8-cc1d33ffe915" providerId="AD" clId="Web-{3D54921D-F433-B766-AC1A-62496691D3FA}" dt="2025-05-01T17:10:11.001" v="91" actId="20577"/>
          <ac:spMkLst>
            <pc:docMk/>
            <pc:sldMk cId="2047385596" sldId="430"/>
            <ac:spMk id="2" creationId="{0287E36C-D69A-0EB4-2FD3-CAA80D1C2E9A}"/>
          </ac:spMkLst>
        </pc:spChg>
        <pc:spChg chg="add mod">
          <ac:chgData name="Sue Anamier O'Callaghan" userId="S::sue@childrensleague.org::be45c8d6-d19e-415c-83f8-cc1d33ffe915" providerId="AD" clId="Web-{3D54921D-F433-B766-AC1A-62496691D3FA}" dt="2025-05-01T17:13:46.009" v="121" actId="14100"/>
          <ac:spMkLst>
            <pc:docMk/>
            <pc:sldMk cId="2047385596" sldId="430"/>
            <ac:spMk id="4" creationId="{4A049DB6-3C5E-00FA-E098-70794F76189C}"/>
          </ac:spMkLst>
        </pc:spChg>
        <pc:spChg chg="del mod">
          <ac:chgData name="Sue Anamier O'Callaghan" userId="S::sue@childrensleague.org::be45c8d6-d19e-415c-83f8-cc1d33ffe915" providerId="AD" clId="Web-{3D54921D-F433-B766-AC1A-62496691D3FA}" dt="2025-05-01T17:11:42.223" v="98"/>
          <ac:spMkLst>
            <pc:docMk/>
            <pc:sldMk cId="2047385596" sldId="430"/>
            <ac:spMk id="5" creationId="{D6481428-B5EE-70B7-41D9-AA248270BF8E}"/>
          </ac:spMkLst>
        </pc:spChg>
        <pc:spChg chg="del mod">
          <ac:chgData name="Sue Anamier O'Callaghan" userId="S::sue@childrensleague.org::be45c8d6-d19e-415c-83f8-cc1d33ffe915" providerId="AD" clId="Web-{3D54921D-F433-B766-AC1A-62496691D3FA}" dt="2025-05-01T17:11:35.848" v="95"/>
          <ac:spMkLst>
            <pc:docMk/>
            <pc:sldMk cId="2047385596" sldId="430"/>
            <ac:spMk id="8" creationId="{54DADBA7-9324-F6E9-A846-2E09C537FAC1}"/>
          </ac:spMkLst>
        </pc:spChg>
        <pc:picChg chg="add mod">
          <ac:chgData name="Sue Anamier O'Callaghan" userId="S::sue@childrensleague.org::be45c8d6-d19e-415c-83f8-cc1d33ffe915" providerId="AD" clId="Web-{3D54921D-F433-B766-AC1A-62496691D3FA}" dt="2025-05-01T17:13:24.570" v="119" actId="1076"/>
          <ac:picMkLst>
            <pc:docMk/>
            <pc:sldMk cId="2047385596" sldId="430"/>
            <ac:picMk id="6" creationId="{19872572-82FD-0434-E16B-8DBC9C0EA5D7}"/>
          </ac:picMkLst>
        </pc:pic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0CC456-B57D-4FF8-8513-3069C68B691B}"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88227C73-361D-4370-82A3-9879EC4C4870}">
      <dgm:prSet custT="1"/>
      <dgm:spPr/>
      <dgm:t>
        <a:bodyPr/>
        <a:lstStyle/>
        <a:p>
          <a:pPr rtl="0"/>
          <a:r>
            <a:rPr lang="en-US" sz="3600">
              <a:latin typeface="Segoe UI"/>
              <a:cs typeface="Calibri"/>
            </a:rPr>
            <a:t>Logistics and Resources</a:t>
          </a:r>
        </a:p>
      </dgm:t>
    </dgm:pt>
    <dgm:pt modelId="{3F1DBE8E-8707-4430-A61D-7CED2274CF2F}" type="parTrans" cxnId="{90A9CB41-CF5C-4C3E-BBD2-C362A8FCA9B0}">
      <dgm:prSet/>
      <dgm:spPr/>
      <dgm:t>
        <a:bodyPr/>
        <a:lstStyle/>
        <a:p>
          <a:endParaRPr lang="en-US"/>
        </a:p>
      </dgm:t>
    </dgm:pt>
    <dgm:pt modelId="{C6C6749B-54FB-46F7-A968-4317B2970CF3}" type="sibTrans" cxnId="{90A9CB41-CF5C-4C3E-BBD2-C362A8FCA9B0}">
      <dgm:prSet/>
      <dgm:spPr/>
      <dgm:t>
        <a:bodyPr/>
        <a:lstStyle/>
        <a:p>
          <a:endParaRPr lang="en-US"/>
        </a:p>
      </dgm:t>
    </dgm:pt>
    <dgm:pt modelId="{70EDB92E-7B0D-492E-8D25-82EE5A4C6FEC}">
      <dgm:prSet custT="1"/>
      <dgm:spPr/>
      <dgm:t>
        <a:bodyPr/>
        <a:lstStyle/>
        <a:p>
          <a:r>
            <a:rPr lang="en-US" sz="3600">
              <a:latin typeface="Segoe UI"/>
              <a:cs typeface="Calibri"/>
            </a:rPr>
            <a:t>Program Overview</a:t>
          </a:r>
        </a:p>
      </dgm:t>
    </dgm:pt>
    <dgm:pt modelId="{8D788203-0101-406B-AAA8-33A5E276C458}" type="sibTrans" cxnId="{F274019B-040B-4936-81FD-90276FE9BEEC}">
      <dgm:prSet/>
      <dgm:spPr/>
      <dgm:t>
        <a:bodyPr/>
        <a:lstStyle/>
        <a:p>
          <a:endParaRPr lang="en-US" sz="3600"/>
        </a:p>
      </dgm:t>
    </dgm:pt>
    <dgm:pt modelId="{395ED63C-312C-4F04-BFD4-87B0C6E0EB46}" type="parTrans" cxnId="{F274019B-040B-4936-81FD-90276FE9BEEC}">
      <dgm:prSet/>
      <dgm:spPr/>
      <dgm:t>
        <a:bodyPr/>
        <a:lstStyle/>
        <a:p>
          <a:endParaRPr lang="en-US" sz="3600"/>
        </a:p>
      </dgm:t>
    </dgm:pt>
    <dgm:pt modelId="{59D5DB95-62D1-4B7C-984E-7FA855D8D713}">
      <dgm:prSet custT="1"/>
      <dgm:spPr/>
      <dgm:t>
        <a:bodyPr/>
        <a:lstStyle/>
        <a:p>
          <a:pPr rtl="0"/>
          <a:r>
            <a:rPr lang="en-US" sz="3600">
              <a:latin typeface="Segoe UI"/>
              <a:cs typeface="Calibri"/>
            </a:rPr>
            <a:t>Lobbying with Legislators - Tips</a:t>
          </a:r>
        </a:p>
      </dgm:t>
    </dgm:pt>
    <dgm:pt modelId="{493F9817-D137-4AC7-A1DC-02354B5DC281}" type="sibTrans" cxnId="{0C586567-7040-436D-854E-59A8C8ECDC5B}">
      <dgm:prSet/>
      <dgm:spPr/>
      <dgm:t>
        <a:bodyPr/>
        <a:lstStyle/>
        <a:p>
          <a:endParaRPr lang="en-US" sz="3600"/>
        </a:p>
      </dgm:t>
    </dgm:pt>
    <dgm:pt modelId="{66AE5310-88B3-47AD-9B12-6AE3C645CBC2}" type="parTrans" cxnId="{0C586567-7040-436D-854E-59A8C8ECDC5B}">
      <dgm:prSet/>
      <dgm:spPr/>
      <dgm:t>
        <a:bodyPr/>
        <a:lstStyle/>
        <a:p>
          <a:endParaRPr lang="en-US" sz="3600"/>
        </a:p>
      </dgm:t>
    </dgm:pt>
    <dgm:pt modelId="{134B840A-D575-4B99-9AE2-5EBE67BD87AE}">
      <dgm:prSet custT="1"/>
      <dgm:spPr/>
      <dgm:t>
        <a:bodyPr/>
        <a:lstStyle/>
        <a:p>
          <a:pPr rtl="0"/>
          <a:r>
            <a:rPr lang="en-US" sz="3600">
              <a:latin typeface="Segoe UI"/>
              <a:cs typeface="Calibri"/>
            </a:rPr>
            <a:t>Q/A</a:t>
          </a:r>
        </a:p>
      </dgm:t>
    </dgm:pt>
    <dgm:pt modelId="{DF619ED7-032A-44BE-B0CF-722D039EDF25}" type="parTrans" cxnId="{DCA6E0A5-B39A-45EA-9367-6C36BA27F719}">
      <dgm:prSet/>
      <dgm:spPr/>
      <dgm:t>
        <a:bodyPr/>
        <a:lstStyle/>
        <a:p>
          <a:endParaRPr lang="en-US"/>
        </a:p>
      </dgm:t>
    </dgm:pt>
    <dgm:pt modelId="{CC2350D0-2B7A-4432-A1EC-1EF21539A1E0}" type="sibTrans" cxnId="{DCA6E0A5-B39A-45EA-9367-6C36BA27F719}">
      <dgm:prSet/>
      <dgm:spPr/>
      <dgm:t>
        <a:bodyPr/>
        <a:lstStyle/>
        <a:p>
          <a:endParaRPr lang="en-US"/>
        </a:p>
      </dgm:t>
    </dgm:pt>
    <dgm:pt modelId="{4DC7903A-E28E-42A0-931D-559096F04D92}">
      <dgm:prSet phldr="0"/>
      <dgm:spPr/>
      <dgm:t>
        <a:bodyPr/>
        <a:lstStyle/>
        <a:p>
          <a:pPr rtl="0"/>
          <a:r>
            <a:rPr lang="en-US">
              <a:latin typeface="Segoe UI"/>
              <a:cs typeface="Calibri"/>
            </a:rPr>
            <a:t>Social Media Activity</a:t>
          </a:r>
        </a:p>
      </dgm:t>
    </dgm:pt>
    <dgm:pt modelId="{BD525D4C-54C2-45BC-9918-379848EED015}" type="parTrans" cxnId="{22C7F131-FB74-49A8-8ACE-A627A2A5A697}">
      <dgm:prSet/>
      <dgm:spPr/>
    </dgm:pt>
    <dgm:pt modelId="{39CCC586-49FC-4E4D-81C1-4288C67D652B}" type="sibTrans" cxnId="{22C7F131-FB74-49A8-8ACE-A627A2A5A697}">
      <dgm:prSet/>
      <dgm:spPr/>
      <dgm:t>
        <a:bodyPr/>
        <a:lstStyle/>
        <a:p>
          <a:endParaRPr lang="en-US"/>
        </a:p>
      </dgm:t>
    </dgm:pt>
    <dgm:pt modelId="{28261D0B-8940-46C5-AFC6-9EC41B814F28}" type="pres">
      <dgm:prSet presAssocID="{FA0CC456-B57D-4FF8-8513-3069C68B691B}" presName="outerComposite" presStyleCnt="0">
        <dgm:presLayoutVars>
          <dgm:chMax val="5"/>
          <dgm:dir/>
          <dgm:resizeHandles val="exact"/>
        </dgm:presLayoutVars>
      </dgm:prSet>
      <dgm:spPr/>
    </dgm:pt>
    <dgm:pt modelId="{F09327C5-0467-4359-A08F-AF10C2E06508}" type="pres">
      <dgm:prSet presAssocID="{FA0CC456-B57D-4FF8-8513-3069C68B691B}" presName="dummyMaxCanvas" presStyleCnt="0">
        <dgm:presLayoutVars/>
      </dgm:prSet>
      <dgm:spPr/>
    </dgm:pt>
    <dgm:pt modelId="{6A0B48D5-6CB2-45A6-81D0-3556B2DD1739}" type="pres">
      <dgm:prSet presAssocID="{FA0CC456-B57D-4FF8-8513-3069C68B691B}" presName="FiveNodes_1" presStyleLbl="node1" presStyleIdx="0" presStyleCnt="5">
        <dgm:presLayoutVars>
          <dgm:bulletEnabled val="1"/>
        </dgm:presLayoutVars>
      </dgm:prSet>
      <dgm:spPr/>
    </dgm:pt>
    <dgm:pt modelId="{2DBFE043-492F-452F-A16B-5E80A70D0F60}" type="pres">
      <dgm:prSet presAssocID="{FA0CC456-B57D-4FF8-8513-3069C68B691B}" presName="FiveNodes_2" presStyleLbl="node1" presStyleIdx="1" presStyleCnt="5">
        <dgm:presLayoutVars>
          <dgm:bulletEnabled val="1"/>
        </dgm:presLayoutVars>
      </dgm:prSet>
      <dgm:spPr/>
    </dgm:pt>
    <dgm:pt modelId="{95ABE9BB-1B86-4950-8E30-4FB4FFAA0BA9}" type="pres">
      <dgm:prSet presAssocID="{FA0CC456-B57D-4FF8-8513-3069C68B691B}" presName="FiveNodes_3" presStyleLbl="node1" presStyleIdx="2" presStyleCnt="5">
        <dgm:presLayoutVars>
          <dgm:bulletEnabled val="1"/>
        </dgm:presLayoutVars>
      </dgm:prSet>
      <dgm:spPr/>
    </dgm:pt>
    <dgm:pt modelId="{844265CB-BA38-4D5D-A7E4-9EFEC59E1B38}" type="pres">
      <dgm:prSet presAssocID="{FA0CC456-B57D-4FF8-8513-3069C68B691B}" presName="FiveNodes_4" presStyleLbl="node1" presStyleIdx="3" presStyleCnt="5">
        <dgm:presLayoutVars>
          <dgm:bulletEnabled val="1"/>
        </dgm:presLayoutVars>
      </dgm:prSet>
      <dgm:spPr/>
    </dgm:pt>
    <dgm:pt modelId="{1316811D-30EF-4CB4-B3E1-377D29B93425}" type="pres">
      <dgm:prSet presAssocID="{FA0CC456-B57D-4FF8-8513-3069C68B691B}" presName="FiveNodes_5" presStyleLbl="node1" presStyleIdx="4" presStyleCnt="5">
        <dgm:presLayoutVars>
          <dgm:bulletEnabled val="1"/>
        </dgm:presLayoutVars>
      </dgm:prSet>
      <dgm:spPr/>
    </dgm:pt>
    <dgm:pt modelId="{A8B977DD-2114-4ED8-9C9A-A07FC4F62776}" type="pres">
      <dgm:prSet presAssocID="{FA0CC456-B57D-4FF8-8513-3069C68B691B}" presName="FiveConn_1-2" presStyleLbl="fgAccFollowNode1" presStyleIdx="0" presStyleCnt="4">
        <dgm:presLayoutVars>
          <dgm:bulletEnabled val="1"/>
        </dgm:presLayoutVars>
      </dgm:prSet>
      <dgm:spPr/>
    </dgm:pt>
    <dgm:pt modelId="{D9EEF3AA-1E1D-47AB-A65E-47A5434459EF}" type="pres">
      <dgm:prSet presAssocID="{FA0CC456-B57D-4FF8-8513-3069C68B691B}" presName="FiveConn_2-3" presStyleLbl="fgAccFollowNode1" presStyleIdx="1" presStyleCnt="4">
        <dgm:presLayoutVars>
          <dgm:bulletEnabled val="1"/>
        </dgm:presLayoutVars>
      </dgm:prSet>
      <dgm:spPr/>
    </dgm:pt>
    <dgm:pt modelId="{1C0926CA-5D95-4A49-A1A7-3545BB63F5A3}" type="pres">
      <dgm:prSet presAssocID="{FA0CC456-B57D-4FF8-8513-3069C68B691B}" presName="FiveConn_3-4" presStyleLbl="fgAccFollowNode1" presStyleIdx="2" presStyleCnt="4">
        <dgm:presLayoutVars>
          <dgm:bulletEnabled val="1"/>
        </dgm:presLayoutVars>
      </dgm:prSet>
      <dgm:spPr/>
    </dgm:pt>
    <dgm:pt modelId="{41F1AC19-1628-4536-8BEF-AC9E6DD05999}" type="pres">
      <dgm:prSet presAssocID="{FA0CC456-B57D-4FF8-8513-3069C68B691B}" presName="FiveConn_4-5" presStyleLbl="fgAccFollowNode1" presStyleIdx="3" presStyleCnt="4">
        <dgm:presLayoutVars>
          <dgm:bulletEnabled val="1"/>
        </dgm:presLayoutVars>
      </dgm:prSet>
      <dgm:spPr/>
    </dgm:pt>
    <dgm:pt modelId="{59A9F5A4-2AAD-4376-A870-05239E14206D}" type="pres">
      <dgm:prSet presAssocID="{FA0CC456-B57D-4FF8-8513-3069C68B691B}" presName="FiveNodes_1_text" presStyleLbl="node1" presStyleIdx="4" presStyleCnt="5">
        <dgm:presLayoutVars>
          <dgm:bulletEnabled val="1"/>
        </dgm:presLayoutVars>
      </dgm:prSet>
      <dgm:spPr/>
    </dgm:pt>
    <dgm:pt modelId="{0C3316FF-2D14-45A4-B05B-9C70CE3BC533}" type="pres">
      <dgm:prSet presAssocID="{FA0CC456-B57D-4FF8-8513-3069C68B691B}" presName="FiveNodes_2_text" presStyleLbl="node1" presStyleIdx="4" presStyleCnt="5">
        <dgm:presLayoutVars>
          <dgm:bulletEnabled val="1"/>
        </dgm:presLayoutVars>
      </dgm:prSet>
      <dgm:spPr/>
    </dgm:pt>
    <dgm:pt modelId="{AE31DB37-BC4C-449D-8958-60A2CDA8A70C}" type="pres">
      <dgm:prSet presAssocID="{FA0CC456-B57D-4FF8-8513-3069C68B691B}" presName="FiveNodes_3_text" presStyleLbl="node1" presStyleIdx="4" presStyleCnt="5">
        <dgm:presLayoutVars>
          <dgm:bulletEnabled val="1"/>
        </dgm:presLayoutVars>
      </dgm:prSet>
      <dgm:spPr/>
    </dgm:pt>
    <dgm:pt modelId="{B77D5705-2CBC-4C05-91D7-F98AD8021E49}" type="pres">
      <dgm:prSet presAssocID="{FA0CC456-B57D-4FF8-8513-3069C68B691B}" presName="FiveNodes_4_text" presStyleLbl="node1" presStyleIdx="4" presStyleCnt="5">
        <dgm:presLayoutVars>
          <dgm:bulletEnabled val="1"/>
        </dgm:presLayoutVars>
      </dgm:prSet>
      <dgm:spPr/>
    </dgm:pt>
    <dgm:pt modelId="{B5C4A1D6-F6A5-4915-B1CC-E1ABEE91D6A2}" type="pres">
      <dgm:prSet presAssocID="{FA0CC456-B57D-4FF8-8513-3069C68B691B}" presName="FiveNodes_5_text" presStyleLbl="node1" presStyleIdx="4" presStyleCnt="5">
        <dgm:presLayoutVars>
          <dgm:bulletEnabled val="1"/>
        </dgm:presLayoutVars>
      </dgm:prSet>
      <dgm:spPr/>
    </dgm:pt>
  </dgm:ptLst>
  <dgm:cxnLst>
    <dgm:cxn modelId="{D5F32600-6733-48DE-88B0-898CEA94BEDB}" type="presOf" srcId="{8D788203-0101-406B-AAA8-33A5E276C458}" destId="{A8B977DD-2114-4ED8-9C9A-A07FC4F62776}" srcOrd="0" destOrd="0" presId="urn:microsoft.com/office/officeart/2005/8/layout/vProcess5"/>
    <dgm:cxn modelId="{B700EE00-8AEB-4F6B-B64A-991C845D6F31}" type="presOf" srcId="{4DC7903A-E28E-42A0-931D-559096F04D92}" destId="{844265CB-BA38-4D5D-A7E4-9EFEC59E1B38}" srcOrd="0" destOrd="0" presId="urn:microsoft.com/office/officeart/2005/8/layout/vProcess5"/>
    <dgm:cxn modelId="{AF468D13-0DA4-49ED-8039-B94376E3B7EC}" type="presOf" srcId="{493F9817-D137-4AC7-A1DC-02354B5DC281}" destId="{D9EEF3AA-1E1D-47AB-A65E-47A5434459EF}" srcOrd="0" destOrd="0" presId="urn:microsoft.com/office/officeart/2005/8/layout/vProcess5"/>
    <dgm:cxn modelId="{8BE2E431-9CC9-41C8-824E-40DB723DF93F}" type="presOf" srcId="{88227C73-361D-4370-82A3-9879EC4C4870}" destId="{95ABE9BB-1B86-4950-8E30-4FB4FFAA0BA9}" srcOrd="0" destOrd="0" presId="urn:microsoft.com/office/officeart/2005/8/layout/vProcess5"/>
    <dgm:cxn modelId="{22C7F131-FB74-49A8-8ACE-A627A2A5A697}" srcId="{FA0CC456-B57D-4FF8-8513-3069C68B691B}" destId="{4DC7903A-E28E-42A0-931D-559096F04D92}" srcOrd="3" destOrd="0" parTransId="{BD525D4C-54C2-45BC-9918-379848EED015}" sibTransId="{39CCC586-49FC-4E4D-81C1-4288C67D652B}"/>
    <dgm:cxn modelId="{90A9CB41-CF5C-4C3E-BBD2-C362A8FCA9B0}" srcId="{FA0CC456-B57D-4FF8-8513-3069C68B691B}" destId="{88227C73-361D-4370-82A3-9879EC4C4870}" srcOrd="2" destOrd="0" parTransId="{3F1DBE8E-8707-4430-A61D-7CED2274CF2F}" sibTransId="{C6C6749B-54FB-46F7-A968-4317B2970CF3}"/>
    <dgm:cxn modelId="{A74E0066-CD7A-43F8-A233-D78EF9096357}" type="presOf" srcId="{39CCC586-49FC-4E4D-81C1-4288C67D652B}" destId="{41F1AC19-1628-4536-8BEF-AC9E6DD05999}" srcOrd="0" destOrd="0" presId="urn:microsoft.com/office/officeart/2005/8/layout/vProcess5"/>
    <dgm:cxn modelId="{C6CB2866-CEDE-4C8B-AAB8-28B9DB2B115D}" type="presOf" srcId="{70EDB92E-7B0D-492E-8D25-82EE5A4C6FEC}" destId="{59A9F5A4-2AAD-4376-A870-05239E14206D}" srcOrd="1" destOrd="0" presId="urn:microsoft.com/office/officeart/2005/8/layout/vProcess5"/>
    <dgm:cxn modelId="{0C586567-7040-436D-854E-59A8C8ECDC5B}" srcId="{FA0CC456-B57D-4FF8-8513-3069C68B691B}" destId="{59D5DB95-62D1-4B7C-984E-7FA855D8D713}" srcOrd="1" destOrd="0" parTransId="{66AE5310-88B3-47AD-9B12-6AE3C645CBC2}" sibTransId="{493F9817-D137-4AC7-A1DC-02354B5DC281}"/>
    <dgm:cxn modelId="{8635E27F-1991-479A-AB4C-345E299BD5D6}" type="presOf" srcId="{59D5DB95-62D1-4B7C-984E-7FA855D8D713}" destId="{0C3316FF-2D14-45A4-B05B-9C70CE3BC533}" srcOrd="1" destOrd="0" presId="urn:microsoft.com/office/officeart/2005/8/layout/vProcess5"/>
    <dgm:cxn modelId="{4556CC84-5E7B-4B29-8940-2D1E07FFFF30}" type="presOf" srcId="{FA0CC456-B57D-4FF8-8513-3069C68B691B}" destId="{28261D0B-8940-46C5-AFC6-9EC41B814F28}" srcOrd="0" destOrd="0" presId="urn:microsoft.com/office/officeart/2005/8/layout/vProcess5"/>
    <dgm:cxn modelId="{F274019B-040B-4936-81FD-90276FE9BEEC}" srcId="{FA0CC456-B57D-4FF8-8513-3069C68B691B}" destId="{70EDB92E-7B0D-492E-8D25-82EE5A4C6FEC}" srcOrd="0" destOrd="0" parTransId="{395ED63C-312C-4F04-BFD4-87B0C6E0EB46}" sibTransId="{8D788203-0101-406B-AAA8-33A5E276C458}"/>
    <dgm:cxn modelId="{DCA6E0A5-B39A-45EA-9367-6C36BA27F719}" srcId="{FA0CC456-B57D-4FF8-8513-3069C68B691B}" destId="{134B840A-D575-4B99-9AE2-5EBE67BD87AE}" srcOrd="4" destOrd="0" parTransId="{DF619ED7-032A-44BE-B0CF-722D039EDF25}" sibTransId="{CC2350D0-2B7A-4432-A1EC-1EF21539A1E0}"/>
    <dgm:cxn modelId="{7F62F0AB-68B6-4D76-8397-35D04C4385E6}" type="presOf" srcId="{134B840A-D575-4B99-9AE2-5EBE67BD87AE}" destId="{1316811D-30EF-4CB4-B3E1-377D29B93425}" srcOrd="0" destOrd="0" presId="urn:microsoft.com/office/officeart/2005/8/layout/vProcess5"/>
    <dgm:cxn modelId="{5BC69DB8-3239-4AFE-9F33-19062B6131CF}" type="presOf" srcId="{134B840A-D575-4B99-9AE2-5EBE67BD87AE}" destId="{B5C4A1D6-F6A5-4915-B1CC-E1ABEE91D6A2}" srcOrd="1" destOrd="0" presId="urn:microsoft.com/office/officeart/2005/8/layout/vProcess5"/>
    <dgm:cxn modelId="{262069B9-F89D-46F4-B5EA-6737C2C603B2}" type="presOf" srcId="{59D5DB95-62D1-4B7C-984E-7FA855D8D713}" destId="{2DBFE043-492F-452F-A16B-5E80A70D0F60}" srcOrd="0" destOrd="0" presId="urn:microsoft.com/office/officeart/2005/8/layout/vProcess5"/>
    <dgm:cxn modelId="{87D8C8C4-96D4-4921-8F59-7739F9178818}" type="presOf" srcId="{70EDB92E-7B0D-492E-8D25-82EE5A4C6FEC}" destId="{6A0B48D5-6CB2-45A6-81D0-3556B2DD1739}" srcOrd="0" destOrd="0" presId="urn:microsoft.com/office/officeart/2005/8/layout/vProcess5"/>
    <dgm:cxn modelId="{A70B78DE-DE41-4385-B74E-14F68F80998A}" type="presOf" srcId="{88227C73-361D-4370-82A3-9879EC4C4870}" destId="{AE31DB37-BC4C-449D-8958-60A2CDA8A70C}" srcOrd="1" destOrd="0" presId="urn:microsoft.com/office/officeart/2005/8/layout/vProcess5"/>
    <dgm:cxn modelId="{ACEB12E8-A40E-45AB-9E38-42EF2F0BCD7E}" type="presOf" srcId="{C6C6749B-54FB-46F7-A968-4317B2970CF3}" destId="{1C0926CA-5D95-4A49-A1A7-3545BB63F5A3}" srcOrd="0" destOrd="0" presId="urn:microsoft.com/office/officeart/2005/8/layout/vProcess5"/>
    <dgm:cxn modelId="{A74DAEF4-182A-4C72-9E42-3FEC992C2755}" type="presOf" srcId="{4DC7903A-E28E-42A0-931D-559096F04D92}" destId="{B77D5705-2CBC-4C05-91D7-F98AD8021E49}" srcOrd="1" destOrd="0" presId="urn:microsoft.com/office/officeart/2005/8/layout/vProcess5"/>
    <dgm:cxn modelId="{42C35220-52F6-4287-8344-8549900A6EAF}" type="presParOf" srcId="{28261D0B-8940-46C5-AFC6-9EC41B814F28}" destId="{F09327C5-0467-4359-A08F-AF10C2E06508}" srcOrd="0" destOrd="0" presId="urn:microsoft.com/office/officeart/2005/8/layout/vProcess5"/>
    <dgm:cxn modelId="{7FDC3E61-7C66-4626-A636-5C32E66B05A7}" type="presParOf" srcId="{28261D0B-8940-46C5-AFC6-9EC41B814F28}" destId="{6A0B48D5-6CB2-45A6-81D0-3556B2DD1739}" srcOrd="1" destOrd="0" presId="urn:microsoft.com/office/officeart/2005/8/layout/vProcess5"/>
    <dgm:cxn modelId="{3F6C3F3A-8F1B-4D97-B9CF-9C5133003AF5}" type="presParOf" srcId="{28261D0B-8940-46C5-AFC6-9EC41B814F28}" destId="{2DBFE043-492F-452F-A16B-5E80A70D0F60}" srcOrd="2" destOrd="0" presId="urn:microsoft.com/office/officeart/2005/8/layout/vProcess5"/>
    <dgm:cxn modelId="{FC30B726-78D4-47D9-A194-CF7EDC744139}" type="presParOf" srcId="{28261D0B-8940-46C5-AFC6-9EC41B814F28}" destId="{95ABE9BB-1B86-4950-8E30-4FB4FFAA0BA9}" srcOrd="3" destOrd="0" presId="urn:microsoft.com/office/officeart/2005/8/layout/vProcess5"/>
    <dgm:cxn modelId="{70E0A4E6-3C31-469C-BC41-B29851778D5A}" type="presParOf" srcId="{28261D0B-8940-46C5-AFC6-9EC41B814F28}" destId="{844265CB-BA38-4D5D-A7E4-9EFEC59E1B38}" srcOrd="4" destOrd="0" presId="urn:microsoft.com/office/officeart/2005/8/layout/vProcess5"/>
    <dgm:cxn modelId="{62F4E4B7-7E30-44EB-A7D6-9EE59277E998}" type="presParOf" srcId="{28261D0B-8940-46C5-AFC6-9EC41B814F28}" destId="{1316811D-30EF-4CB4-B3E1-377D29B93425}" srcOrd="5" destOrd="0" presId="urn:microsoft.com/office/officeart/2005/8/layout/vProcess5"/>
    <dgm:cxn modelId="{8EB99E8D-2C0C-478C-9701-C312CE490986}" type="presParOf" srcId="{28261D0B-8940-46C5-AFC6-9EC41B814F28}" destId="{A8B977DD-2114-4ED8-9C9A-A07FC4F62776}" srcOrd="6" destOrd="0" presId="urn:microsoft.com/office/officeart/2005/8/layout/vProcess5"/>
    <dgm:cxn modelId="{9FE8174F-EEFF-41FC-9738-6CA2F40E1896}" type="presParOf" srcId="{28261D0B-8940-46C5-AFC6-9EC41B814F28}" destId="{D9EEF3AA-1E1D-47AB-A65E-47A5434459EF}" srcOrd="7" destOrd="0" presId="urn:microsoft.com/office/officeart/2005/8/layout/vProcess5"/>
    <dgm:cxn modelId="{EEF4DE83-EC18-463A-8F9B-331C1D4EC2D3}" type="presParOf" srcId="{28261D0B-8940-46C5-AFC6-9EC41B814F28}" destId="{1C0926CA-5D95-4A49-A1A7-3545BB63F5A3}" srcOrd="8" destOrd="0" presId="urn:microsoft.com/office/officeart/2005/8/layout/vProcess5"/>
    <dgm:cxn modelId="{5F14547E-B714-447D-A785-E450479421D0}" type="presParOf" srcId="{28261D0B-8940-46C5-AFC6-9EC41B814F28}" destId="{41F1AC19-1628-4536-8BEF-AC9E6DD05999}" srcOrd="9" destOrd="0" presId="urn:microsoft.com/office/officeart/2005/8/layout/vProcess5"/>
    <dgm:cxn modelId="{326F7474-21EC-4C5F-8096-95FB26BF974B}" type="presParOf" srcId="{28261D0B-8940-46C5-AFC6-9EC41B814F28}" destId="{59A9F5A4-2AAD-4376-A870-05239E14206D}" srcOrd="10" destOrd="0" presId="urn:microsoft.com/office/officeart/2005/8/layout/vProcess5"/>
    <dgm:cxn modelId="{20DBD335-57F1-422F-BD40-20C580E79151}" type="presParOf" srcId="{28261D0B-8940-46C5-AFC6-9EC41B814F28}" destId="{0C3316FF-2D14-45A4-B05B-9C70CE3BC533}" srcOrd="11" destOrd="0" presId="urn:microsoft.com/office/officeart/2005/8/layout/vProcess5"/>
    <dgm:cxn modelId="{8B9FCABB-CD24-4A37-AFF4-A401683CC9BA}" type="presParOf" srcId="{28261D0B-8940-46C5-AFC6-9EC41B814F28}" destId="{AE31DB37-BC4C-449D-8958-60A2CDA8A70C}" srcOrd="12" destOrd="0" presId="urn:microsoft.com/office/officeart/2005/8/layout/vProcess5"/>
    <dgm:cxn modelId="{A92D04BE-2EC8-49D0-93AB-CC7912E08623}" type="presParOf" srcId="{28261D0B-8940-46C5-AFC6-9EC41B814F28}" destId="{B77D5705-2CBC-4C05-91D7-F98AD8021E49}" srcOrd="13" destOrd="0" presId="urn:microsoft.com/office/officeart/2005/8/layout/vProcess5"/>
    <dgm:cxn modelId="{0974B3ED-E49C-41E3-9E59-7E19A756B701}" type="presParOf" srcId="{28261D0B-8940-46C5-AFC6-9EC41B814F28}" destId="{B5C4A1D6-F6A5-4915-B1CC-E1ABEE91D6A2}"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343F79-FDE6-4B2B-B2EC-31382E32ACA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AB960B7-90CC-44CF-8AF0-221FA4ED7B29}">
      <dgm:prSet/>
      <dgm:spPr/>
      <dgm:t>
        <a:bodyPr/>
        <a:lstStyle/>
        <a:p>
          <a:r>
            <a:rPr lang="en-US">
              <a:latin typeface="Segoe UI"/>
              <a:cs typeface="Segoe UI"/>
            </a:rPr>
            <a:t>Registration and Networking at the Great Hall</a:t>
          </a:r>
        </a:p>
      </dgm:t>
    </dgm:pt>
    <dgm:pt modelId="{E0E446CF-16E6-45E3-B18B-3CF98FF8E6AF}" type="parTrans" cxnId="{AFE4782B-89D6-4421-975B-B75F1B7F0A98}">
      <dgm:prSet/>
      <dgm:spPr/>
      <dgm:t>
        <a:bodyPr/>
        <a:lstStyle/>
        <a:p>
          <a:endParaRPr lang="en-US">
            <a:latin typeface="Segoe UI" panose="020B0502040204020203" pitchFamily="34" charset="0"/>
            <a:cs typeface="Segoe UI" panose="020B0502040204020203" pitchFamily="34" charset="0"/>
          </a:endParaRPr>
        </a:p>
      </dgm:t>
    </dgm:pt>
    <dgm:pt modelId="{9C798ABD-61AF-494E-B173-C1BC92A947FC}" type="sibTrans" cxnId="{AFE4782B-89D6-4421-975B-B75F1B7F0A98}">
      <dgm:prSet/>
      <dgm:spPr/>
      <dgm:t>
        <a:bodyPr/>
        <a:lstStyle/>
        <a:p>
          <a:endParaRPr lang="en-US">
            <a:latin typeface="Segoe UI" panose="020B0502040204020203" pitchFamily="34" charset="0"/>
            <a:cs typeface="Segoe UI" panose="020B0502040204020203" pitchFamily="34" charset="0"/>
          </a:endParaRPr>
        </a:p>
      </dgm:t>
    </dgm:pt>
    <dgm:pt modelId="{6194BE89-B65B-476F-A04A-E79D56B6F683}">
      <dgm:prSet/>
      <dgm:spPr/>
      <dgm:t>
        <a:bodyPr/>
        <a:lstStyle/>
        <a:p>
          <a:pPr rtl="0"/>
          <a:r>
            <a:rPr lang="en-US">
              <a:latin typeface="Segoe UI"/>
              <a:cs typeface="Segoe UI"/>
            </a:rPr>
            <a:t>Performance &amp; Program with Awards</a:t>
          </a:r>
        </a:p>
      </dgm:t>
    </dgm:pt>
    <dgm:pt modelId="{3E504282-6965-43A1-B5B9-D7584866D898}" type="parTrans" cxnId="{8F6101A4-12A0-497E-AD00-8E6CD9787442}">
      <dgm:prSet/>
      <dgm:spPr/>
      <dgm:t>
        <a:bodyPr/>
        <a:lstStyle/>
        <a:p>
          <a:endParaRPr lang="en-US">
            <a:latin typeface="Segoe UI" panose="020B0502040204020203" pitchFamily="34" charset="0"/>
            <a:cs typeface="Segoe UI" panose="020B0502040204020203" pitchFamily="34" charset="0"/>
          </a:endParaRPr>
        </a:p>
      </dgm:t>
    </dgm:pt>
    <dgm:pt modelId="{71437815-4C8A-4854-A5A2-8B92843275F4}" type="sibTrans" cxnId="{8F6101A4-12A0-497E-AD00-8E6CD9787442}">
      <dgm:prSet/>
      <dgm:spPr/>
      <dgm:t>
        <a:bodyPr/>
        <a:lstStyle/>
        <a:p>
          <a:endParaRPr lang="en-US">
            <a:latin typeface="Segoe UI" panose="020B0502040204020203" pitchFamily="34" charset="0"/>
            <a:cs typeface="Segoe UI" panose="020B0502040204020203" pitchFamily="34" charset="0"/>
          </a:endParaRPr>
        </a:p>
      </dgm:t>
    </dgm:pt>
    <dgm:pt modelId="{EB406033-CF5D-4DCE-A534-26D998E227FB}">
      <dgm:prSet/>
      <dgm:spPr/>
      <dgm:t>
        <a:bodyPr/>
        <a:lstStyle/>
        <a:p>
          <a:pPr rtl="0"/>
          <a:r>
            <a:rPr lang="en-US">
              <a:latin typeface="Segoe UI"/>
              <a:cs typeface="Segoe UI"/>
            </a:rPr>
            <a:t>Legislative Office Visits</a:t>
          </a:r>
        </a:p>
      </dgm:t>
    </dgm:pt>
    <dgm:pt modelId="{71411CF6-CF06-4494-A6E8-CF2CC4ABA286}" type="parTrans" cxnId="{91F7EA27-DD97-4632-BCAD-0D4275009809}">
      <dgm:prSet/>
      <dgm:spPr/>
      <dgm:t>
        <a:bodyPr/>
        <a:lstStyle/>
        <a:p>
          <a:endParaRPr lang="en-US">
            <a:latin typeface="Segoe UI" panose="020B0502040204020203" pitchFamily="34" charset="0"/>
            <a:cs typeface="Segoe UI" panose="020B0502040204020203" pitchFamily="34" charset="0"/>
          </a:endParaRPr>
        </a:p>
      </dgm:t>
    </dgm:pt>
    <dgm:pt modelId="{3B3E411E-190A-485B-9C69-4246955534E9}" type="sibTrans" cxnId="{91F7EA27-DD97-4632-BCAD-0D4275009809}">
      <dgm:prSet/>
      <dgm:spPr/>
      <dgm:t>
        <a:bodyPr/>
        <a:lstStyle/>
        <a:p>
          <a:endParaRPr lang="en-US">
            <a:latin typeface="Segoe UI" panose="020B0502040204020203" pitchFamily="34" charset="0"/>
            <a:cs typeface="Segoe UI" panose="020B0502040204020203" pitchFamily="34" charset="0"/>
          </a:endParaRPr>
        </a:p>
      </dgm:t>
    </dgm:pt>
    <dgm:pt modelId="{7FA6F5D1-F637-434D-B9BE-78667FDDBABC}" type="pres">
      <dgm:prSet presAssocID="{E9343F79-FDE6-4B2B-B2EC-31382E32ACAF}" presName="hierChild1" presStyleCnt="0">
        <dgm:presLayoutVars>
          <dgm:chPref val="1"/>
          <dgm:dir/>
          <dgm:animOne val="branch"/>
          <dgm:animLvl val="lvl"/>
          <dgm:resizeHandles/>
        </dgm:presLayoutVars>
      </dgm:prSet>
      <dgm:spPr/>
    </dgm:pt>
    <dgm:pt modelId="{CBF5D675-057B-4F0D-9E8C-55D9250487ED}" type="pres">
      <dgm:prSet presAssocID="{3AB960B7-90CC-44CF-8AF0-221FA4ED7B29}" presName="hierRoot1" presStyleCnt="0"/>
      <dgm:spPr/>
    </dgm:pt>
    <dgm:pt modelId="{D2B3B6E1-6BE2-4CA0-B77F-1CFBAE61A624}" type="pres">
      <dgm:prSet presAssocID="{3AB960B7-90CC-44CF-8AF0-221FA4ED7B29}" presName="composite" presStyleCnt="0"/>
      <dgm:spPr/>
    </dgm:pt>
    <dgm:pt modelId="{2067CAC4-D4BA-4447-B667-E295FBDD2DC6}" type="pres">
      <dgm:prSet presAssocID="{3AB960B7-90CC-44CF-8AF0-221FA4ED7B29}" presName="background" presStyleLbl="node0" presStyleIdx="0" presStyleCnt="3"/>
      <dgm:spPr/>
    </dgm:pt>
    <dgm:pt modelId="{998C987C-C26D-423B-BF5D-854F39FD645A}" type="pres">
      <dgm:prSet presAssocID="{3AB960B7-90CC-44CF-8AF0-221FA4ED7B29}" presName="text" presStyleLbl="fgAcc0" presStyleIdx="0" presStyleCnt="3">
        <dgm:presLayoutVars>
          <dgm:chPref val="3"/>
        </dgm:presLayoutVars>
      </dgm:prSet>
      <dgm:spPr/>
    </dgm:pt>
    <dgm:pt modelId="{D54CE5CC-4291-4373-AE23-B38CC59ABB9C}" type="pres">
      <dgm:prSet presAssocID="{3AB960B7-90CC-44CF-8AF0-221FA4ED7B29}" presName="hierChild2" presStyleCnt="0"/>
      <dgm:spPr/>
    </dgm:pt>
    <dgm:pt modelId="{98336353-DEBF-47D5-A4C9-7BF1CED5D232}" type="pres">
      <dgm:prSet presAssocID="{6194BE89-B65B-476F-A04A-E79D56B6F683}" presName="hierRoot1" presStyleCnt="0"/>
      <dgm:spPr/>
    </dgm:pt>
    <dgm:pt modelId="{9A2407E7-BB31-4800-8B30-1E7C3D66D81C}" type="pres">
      <dgm:prSet presAssocID="{6194BE89-B65B-476F-A04A-E79D56B6F683}" presName="composite" presStyleCnt="0"/>
      <dgm:spPr/>
    </dgm:pt>
    <dgm:pt modelId="{998CFFA4-AE68-4322-AB0F-F513911D2663}" type="pres">
      <dgm:prSet presAssocID="{6194BE89-B65B-476F-A04A-E79D56B6F683}" presName="background" presStyleLbl="node0" presStyleIdx="1" presStyleCnt="3"/>
      <dgm:spPr/>
    </dgm:pt>
    <dgm:pt modelId="{F9AA12CF-0DCA-44E6-A100-40EE44E0862D}" type="pres">
      <dgm:prSet presAssocID="{6194BE89-B65B-476F-A04A-E79D56B6F683}" presName="text" presStyleLbl="fgAcc0" presStyleIdx="1" presStyleCnt="3">
        <dgm:presLayoutVars>
          <dgm:chPref val="3"/>
        </dgm:presLayoutVars>
      </dgm:prSet>
      <dgm:spPr/>
    </dgm:pt>
    <dgm:pt modelId="{33C5E04A-686C-4932-A855-31D7B20E4432}" type="pres">
      <dgm:prSet presAssocID="{6194BE89-B65B-476F-A04A-E79D56B6F683}" presName="hierChild2" presStyleCnt="0"/>
      <dgm:spPr/>
    </dgm:pt>
    <dgm:pt modelId="{A10F2ABA-94E0-4C4D-978D-7CB9B2ACD0E3}" type="pres">
      <dgm:prSet presAssocID="{EB406033-CF5D-4DCE-A534-26D998E227FB}" presName="hierRoot1" presStyleCnt="0"/>
      <dgm:spPr/>
    </dgm:pt>
    <dgm:pt modelId="{AC587D19-8FFC-45E3-B812-3ED812349A39}" type="pres">
      <dgm:prSet presAssocID="{EB406033-CF5D-4DCE-A534-26D998E227FB}" presName="composite" presStyleCnt="0"/>
      <dgm:spPr/>
    </dgm:pt>
    <dgm:pt modelId="{439B954B-4E00-4D17-ADBB-B8AF024C6B95}" type="pres">
      <dgm:prSet presAssocID="{EB406033-CF5D-4DCE-A534-26D998E227FB}" presName="background" presStyleLbl="node0" presStyleIdx="2" presStyleCnt="3"/>
      <dgm:spPr/>
    </dgm:pt>
    <dgm:pt modelId="{BE7B3443-4118-4A26-B4DA-3FABC6AF5841}" type="pres">
      <dgm:prSet presAssocID="{EB406033-CF5D-4DCE-A534-26D998E227FB}" presName="text" presStyleLbl="fgAcc0" presStyleIdx="2" presStyleCnt="3">
        <dgm:presLayoutVars>
          <dgm:chPref val="3"/>
        </dgm:presLayoutVars>
      </dgm:prSet>
      <dgm:spPr/>
    </dgm:pt>
    <dgm:pt modelId="{9BF8A78A-1574-4754-BD84-27188BCC5418}" type="pres">
      <dgm:prSet presAssocID="{EB406033-CF5D-4DCE-A534-26D998E227FB}" presName="hierChild2" presStyleCnt="0"/>
      <dgm:spPr/>
    </dgm:pt>
  </dgm:ptLst>
  <dgm:cxnLst>
    <dgm:cxn modelId="{92E39F17-F555-4D56-9CF5-C5C42A5F2607}" type="presOf" srcId="{EB406033-CF5D-4DCE-A534-26D998E227FB}" destId="{BE7B3443-4118-4A26-B4DA-3FABC6AF5841}" srcOrd="0" destOrd="0" presId="urn:microsoft.com/office/officeart/2005/8/layout/hierarchy1"/>
    <dgm:cxn modelId="{91F7EA27-DD97-4632-BCAD-0D4275009809}" srcId="{E9343F79-FDE6-4B2B-B2EC-31382E32ACAF}" destId="{EB406033-CF5D-4DCE-A534-26D998E227FB}" srcOrd="2" destOrd="0" parTransId="{71411CF6-CF06-4494-A6E8-CF2CC4ABA286}" sibTransId="{3B3E411E-190A-485B-9C69-4246955534E9}"/>
    <dgm:cxn modelId="{AFE4782B-89D6-4421-975B-B75F1B7F0A98}" srcId="{E9343F79-FDE6-4B2B-B2EC-31382E32ACAF}" destId="{3AB960B7-90CC-44CF-8AF0-221FA4ED7B29}" srcOrd="0" destOrd="0" parTransId="{E0E446CF-16E6-45E3-B18B-3CF98FF8E6AF}" sibTransId="{9C798ABD-61AF-494E-B173-C1BC92A947FC}"/>
    <dgm:cxn modelId="{6826EBA1-EA64-4C45-A348-A8A216DCDC23}" type="presOf" srcId="{6194BE89-B65B-476F-A04A-E79D56B6F683}" destId="{F9AA12CF-0DCA-44E6-A100-40EE44E0862D}" srcOrd="0" destOrd="0" presId="urn:microsoft.com/office/officeart/2005/8/layout/hierarchy1"/>
    <dgm:cxn modelId="{8F6101A4-12A0-497E-AD00-8E6CD9787442}" srcId="{E9343F79-FDE6-4B2B-B2EC-31382E32ACAF}" destId="{6194BE89-B65B-476F-A04A-E79D56B6F683}" srcOrd="1" destOrd="0" parTransId="{3E504282-6965-43A1-B5B9-D7584866D898}" sibTransId="{71437815-4C8A-4854-A5A2-8B92843275F4}"/>
    <dgm:cxn modelId="{BFDD7ADA-CB96-4A46-93C5-C6D754F2531F}" type="presOf" srcId="{E9343F79-FDE6-4B2B-B2EC-31382E32ACAF}" destId="{7FA6F5D1-F637-434D-B9BE-78667FDDBABC}" srcOrd="0" destOrd="0" presId="urn:microsoft.com/office/officeart/2005/8/layout/hierarchy1"/>
    <dgm:cxn modelId="{7F00BBE2-2C5D-4C93-B706-F0F25F5934FD}" type="presOf" srcId="{3AB960B7-90CC-44CF-8AF0-221FA4ED7B29}" destId="{998C987C-C26D-423B-BF5D-854F39FD645A}" srcOrd="0" destOrd="0" presId="urn:microsoft.com/office/officeart/2005/8/layout/hierarchy1"/>
    <dgm:cxn modelId="{66DCE50B-4F71-4995-B941-F92F150C1E04}" type="presParOf" srcId="{7FA6F5D1-F637-434D-B9BE-78667FDDBABC}" destId="{CBF5D675-057B-4F0D-9E8C-55D9250487ED}" srcOrd="0" destOrd="0" presId="urn:microsoft.com/office/officeart/2005/8/layout/hierarchy1"/>
    <dgm:cxn modelId="{4646BFD4-A228-479E-A9C8-E0A8AA1CAD3D}" type="presParOf" srcId="{CBF5D675-057B-4F0D-9E8C-55D9250487ED}" destId="{D2B3B6E1-6BE2-4CA0-B77F-1CFBAE61A624}" srcOrd="0" destOrd="0" presId="urn:microsoft.com/office/officeart/2005/8/layout/hierarchy1"/>
    <dgm:cxn modelId="{3A05AB9A-EBAE-4D60-AEDE-2E2580180B1F}" type="presParOf" srcId="{D2B3B6E1-6BE2-4CA0-B77F-1CFBAE61A624}" destId="{2067CAC4-D4BA-4447-B667-E295FBDD2DC6}" srcOrd="0" destOrd="0" presId="urn:microsoft.com/office/officeart/2005/8/layout/hierarchy1"/>
    <dgm:cxn modelId="{4F0E9687-2EF2-44FD-BAA9-6DCC2125A88B}" type="presParOf" srcId="{D2B3B6E1-6BE2-4CA0-B77F-1CFBAE61A624}" destId="{998C987C-C26D-423B-BF5D-854F39FD645A}" srcOrd="1" destOrd="0" presId="urn:microsoft.com/office/officeart/2005/8/layout/hierarchy1"/>
    <dgm:cxn modelId="{D61CE09E-BA98-42D0-9306-DE46847CF87C}" type="presParOf" srcId="{CBF5D675-057B-4F0D-9E8C-55D9250487ED}" destId="{D54CE5CC-4291-4373-AE23-B38CC59ABB9C}" srcOrd="1" destOrd="0" presId="urn:microsoft.com/office/officeart/2005/8/layout/hierarchy1"/>
    <dgm:cxn modelId="{B6B427B7-286D-4BF8-8533-B2CA1151E611}" type="presParOf" srcId="{7FA6F5D1-F637-434D-B9BE-78667FDDBABC}" destId="{98336353-DEBF-47D5-A4C9-7BF1CED5D232}" srcOrd="1" destOrd="0" presId="urn:microsoft.com/office/officeart/2005/8/layout/hierarchy1"/>
    <dgm:cxn modelId="{862A8268-FCCB-49EB-BFE7-782CBF485EBF}" type="presParOf" srcId="{98336353-DEBF-47D5-A4C9-7BF1CED5D232}" destId="{9A2407E7-BB31-4800-8B30-1E7C3D66D81C}" srcOrd="0" destOrd="0" presId="urn:microsoft.com/office/officeart/2005/8/layout/hierarchy1"/>
    <dgm:cxn modelId="{94A80BB0-1536-4478-8451-D3CFAECFA9A5}" type="presParOf" srcId="{9A2407E7-BB31-4800-8B30-1E7C3D66D81C}" destId="{998CFFA4-AE68-4322-AB0F-F513911D2663}" srcOrd="0" destOrd="0" presId="urn:microsoft.com/office/officeart/2005/8/layout/hierarchy1"/>
    <dgm:cxn modelId="{3443B045-77EC-4000-BE43-8713D75B1D96}" type="presParOf" srcId="{9A2407E7-BB31-4800-8B30-1E7C3D66D81C}" destId="{F9AA12CF-0DCA-44E6-A100-40EE44E0862D}" srcOrd="1" destOrd="0" presId="urn:microsoft.com/office/officeart/2005/8/layout/hierarchy1"/>
    <dgm:cxn modelId="{35798C86-D290-416E-AD0F-DC92EBB7B696}" type="presParOf" srcId="{98336353-DEBF-47D5-A4C9-7BF1CED5D232}" destId="{33C5E04A-686C-4932-A855-31D7B20E4432}" srcOrd="1" destOrd="0" presId="urn:microsoft.com/office/officeart/2005/8/layout/hierarchy1"/>
    <dgm:cxn modelId="{A37F6D8B-4D7F-4FB5-BF43-72A8AE3682BA}" type="presParOf" srcId="{7FA6F5D1-F637-434D-B9BE-78667FDDBABC}" destId="{A10F2ABA-94E0-4C4D-978D-7CB9B2ACD0E3}" srcOrd="2" destOrd="0" presId="urn:microsoft.com/office/officeart/2005/8/layout/hierarchy1"/>
    <dgm:cxn modelId="{FC32DD25-C4C9-4E86-9E5B-D329991BFD42}" type="presParOf" srcId="{A10F2ABA-94E0-4C4D-978D-7CB9B2ACD0E3}" destId="{AC587D19-8FFC-45E3-B812-3ED812349A39}" srcOrd="0" destOrd="0" presId="urn:microsoft.com/office/officeart/2005/8/layout/hierarchy1"/>
    <dgm:cxn modelId="{C9FB940F-99CD-43F9-B753-CBDD0519E3A1}" type="presParOf" srcId="{AC587D19-8FFC-45E3-B812-3ED812349A39}" destId="{439B954B-4E00-4D17-ADBB-B8AF024C6B95}" srcOrd="0" destOrd="0" presId="urn:microsoft.com/office/officeart/2005/8/layout/hierarchy1"/>
    <dgm:cxn modelId="{0DA26BC3-19D5-431D-9B70-FB9AE3686C09}" type="presParOf" srcId="{AC587D19-8FFC-45E3-B812-3ED812349A39}" destId="{BE7B3443-4118-4A26-B4DA-3FABC6AF5841}" srcOrd="1" destOrd="0" presId="urn:microsoft.com/office/officeart/2005/8/layout/hierarchy1"/>
    <dgm:cxn modelId="{ED14AFE1-DDCA-4CF3-8164-942E688F1509}" type="presParOf" srcId="{A10F2ABA-94E0-4C4D-978D-7CB9B2ACD0E3}" destId="{9BF8A78A-1574-4754-BD84-27188BCC5418}"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D21877-933A-48A2-8B48-E424D9963C60}"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24297D6F-FA49-47A4-B4BA-1C7769EEE252}">
      <dgm:prSet/>
      <dgm:spPr/>
      <dgm:t>
        <a:bodyPr/>
        <a:lstStyle/>
        <a:p>
          <a:pPr rtl="0">
            <a:lnSpc>
              <a:spcPct val="100000"/>
            </a:lnSpc>
          </a:pPr>
          <a:r>
            <a:rPr lang="en-US"/>
            <a:t>Registration Table and </a:t>
          </a:r>
          <a:r>
            <a:rPr lang="en-US">
              <a:latin typeface="Corbel" panose="020B0503020204020204"/>
            </a:rPr>
            <a:t>Tote Bag Pickup</a:t>
          </a:r>
          <a:endParaRPr lang="en-US"/>
        </a:p>
      </dgm:t>
    </dgm:pt>
    <dgm:pt modelId="{F31E0458-980F-4042-8E1F-8AFF9962387E}" type="parTrans" cxnId="{5D4D2946-9D3A-4C05-A0D6-0E00E0B4B7CB}">
      <dgm:prSet/>
      <dgm:spPr/>
      <dgm:t>
        <a:bodyPr/>
        <a:lstStyle/>
        <a:p>
          <a:endParaRPr lang="en-US"/>
        </a:p>
      </dgm:t>
    </dgm:pt>
    <dgm:pt modelId="{15E209B7-33B7-4B04-A40C-11B19A00D0BF}" type="sibTrans" cxnId="{5D4D2946-9D3A-4C05-A0D6-0E00E0B4B7CB}">
      <dgm:prSet/>
      <dgm:spPr/>
      <dgm:t>
        <a:bodyPr/>
        <a:lstStyle/>
        <a:p>
          <a:pPr>
            <a:lnSpc>
              <a:spcPct val="100000"/>
            </a:lnSpc>
          </a:pPr>
          <a:endParaRPr lang="en-US"/>
        </a:p>
      </dgm:t>
    </dgm:pt>
    <dgm:pt modelId="{4013FED2-B92B-4E05-BBCC-01ABD5B59DA8}">
      <dgm:prSet/>
      <dgm:spPr/>
      <dgm:t>
        <a:bodyPr/>
        <a:lstStyle/>
        <a:p>
          <a:pPr rtl="0">
            <a:lnSpc>
              <a:spcPct val="100000"/>
            </a:lnSpc>
          </a:pPr>
          <a:r>
            <a:rPr lang="en-US">
              <a:latin typeface="Corbel" panose="020B0503020204020204"/>
            </a:rPr>
            <a:t>Social Media Activities:</a:t>
          </a:r>
          <a:br>
            <a:rPr lang="en-US">
              <a:latin typeface="Corbel" panose="020B0503020204020204"/>
            </a:rPr>
          </a:br>
          <a:r>
            <a:rPr lang="en-US">
              <a:latin typeface="Corbel" panose="020B0503020204020204"/>
            </a:rPr>
            <a:t>(1) </a:t>
          </a:r>
          <a:r>
            <a:rPr lang="en-US"/>
            <a:t>Pin Map</a:t>
          </a:r>
          <a:r>
            <a:rPr lang="en-US">
              <a:latin typeface="Corbel" panose="020B0503020204020204"/>
            </a:rPr>
            <a:t> and (2) Social Media Station</a:t>
          </a:r>
          <a:endParaRPr lang="en-US"/>
        </a:p>
      </dgm:t>
    </dgm:pt>
    <dgm:pt modelId="{7CF81AD0-5D50-466A-ADAD-53F75E80A4A0}" type="parTrans" cxnId="{1D3F5707-638E-47B0-B97E-54E0A5AB67DC}">
      <dgm:prSet/>
      <dgm:spPr/>
      <dgm:t>
        <a:bodyPr/>
        <a:lstStyle/>
        <a:p>
          <a:endParaRPr lang="en-US"/>
        </a:p>
      </dgm:t>
    </dgm:pt>
    <dgm:pt modelId="{DA199C95-CBF8-43AA-9BFA-D6209D1E9200}" type="sibTrans" cxnId="{1D3F5707-638E-47B0-B97E-54E0A5AB67DC}">
      <dgm:prSet/>
      <dgm:spPr/>
      <dgm:t>
        <a:bodyPr/>
        <a:lstStyle/>
        <a:p>
          <a:pPr>
            <a:lnSpc>
              <a:spcPct val="100000"/>
            </a:lnSpc>
          </a:pPr>
          <a:endParaRPr lang="en-US"/>
        </a:p>
      </dgm:t>
    </dgm:pt>
    <dgm:pt modelId="{FDD97A91-01CC-4166-A021-314C40918FAD}">
      <dgm:prSet/>
      <dgm:spPr/>
      <dgm:t>
        <a:bodyPr/>
        <a:lstStyle/>
        <a:p>
          <a:pPr>
            <a:lnSpc>
              <a:spcPct val="100000"/>
            </a:lnSpc>
          </a:pPr>
          <a:r>
            <a:rPr lang="en-US">
              <a:latin typeface="Corbel" panose="020B0503020204020204"/>
            </a:rPr>
            <a:t>Light Refreshments</a:t>
          </a:r>
          <a:endParaRPr lang="en-US"/>
        </a:p>
      </dgm:t>
    </dgm:pt>
    <dgm:pt modelId="{CB612E2E-47E5-41CC-984A-C5B822E48883}" type="parTrans" cxnId="{EEC944F1-9EBA-4846-A289-0952100B99B3}">
      <dgm:prSet/>
      <dgm:spPr/>
      <dgm:t>
        <a:bodyPr/>
        <a:lstStyle/>
        <a:p>
          <a:endParaRPr lang="en-US"/>
        </a:p>
      </dgm:t>
    </dgm:pt>
    <dgm:pt modelId="{171A6CC3-BFAE-4957-9D87-360BDF473950}" type="sibTrans" cxnId="{EEC944F1-9EBA-4846-A289-0952100B99B3}">
      <dgm:prSet/>
      <dgm:spPr/>
      <dgm:t>
        <a:bodyPr/>
        <a:lstStyle/>
        <a:p>
          <a:pPr>
            <a:lnSpc>
              <a:spcPct val="100000"/>
            </a:lnSpc>
          </a:pPr>
          <a:endParaRPr lang="en-US"/>
        </a:p>
      </dgm:t>
    </dgm:pt>
    <dgm:pt modelId="{6D5C33DF-DCE1-47A2-BD22-52460124D862}">
      <dgm:prSet/>
      <dgm:spPr/>
      <dgm:t>
        <a:bodyPr/>
        <a:lstStyle/>
        <a:p>
          <a:pPr>
            <a:lnSpc>
              <a:spcPct val="100000"/>
            </a:lnSpc>
          </a:pPr>
          <a:r>
            <a:rPr lang="en-US"/>
            <a:t>Networking</a:t>
          </a:r>
          <a:r>
            <a:rPr lang="en-US">
              <a:latin typeface="Corbel" panose="020B0503020204020204"/>
            </a:rPr>
            <a:t> </a:t>
          </a:r>
          <a:endParaRPr lang="en-US"/>
        </a:p>
      </dgm:t>
    </dgm:pt>
    <dgm:pt modelId="{C8B3012F-CADC-4B1B-84F0-556BCD43B0A9}" type="parTrans" cxnId="{56272D16-9A37-478E-8801-4BB0E699A14F}">
      <dgm:prSet/>
      <dgm:spPr/>
      <dgm:t>
        <a:bodyPr/>
        <a:lstStyle/>
        <a:p>
          <a:endParaRPr lang="en-US"/>
        </a:p>
      </dgm:t>
    </dgm:pt>
    <dgm:pt modelId="{57C4E9E3-BCF0-4065-BF17-AD40C1762463}" type="sibTrans" cxnId="{56272D16-9A37-478E-8801-4BB0E699A14F}">
      <dgm:prSet/>
      <dgm:spPr/>
      <dgm:t>
        <a:bodyPr/>
        <a:lstStyle/>
        <a:p>
          <a:endParaRPr lang="en-US"/>
        </a:p>
      </dgm:t>
    </dgm:pt>
    <dgm:pt modelId="{53A9E4B1-4168-44CD-9608-81EAD8CE0C2B}" type="pres">
      <dgm:prSet presAssocID="{E2D21877-933A-48A2-8B48-E424D9963C60}" presName="root" presStyleCnt="0">
        <dgm:presLayoutVars>
          <dgm:dir/>
          <dgm:resizeHandles val="exact"/>
        </dgm:presLayoutVars>
      </dgm:prSet>
      <dgm:spPr/>
    </dgm:pt>
    <dgm:pt modelId="{805CE365-BCEA-4870-B2B5-490D59EC7C25}" type="pres">
      <dgm:prSet presAssocID="{E2D21877-933A-48A2-8B48-E424D9963C60}" presName="container" presStyleCnt="0">
        <dgm:presLayoutVars>
          <dgm:dir/>
          <dgm:resizeHandles val="exact"/>
        </dgm:presLayoutVars>
      </dgm:prSet>
      <dgm:spPr/>
    </dgm:pt>
    <dgm:pt modelId="{D8D887BE-1662-4E89-823C-4EBF6562CE51}" type="pres">
      <dgm:prSet presAssocID="{24297D6F-FA49-47A4-B4BA-1C7769EEE252}" presName="compNode" presStyleCnt="0"/>
      <dgm:spPr/>
    </dgm:pt>
    <dgm:pt modelId="{C79EEF36-9290-42AF-A271-B4EF49E46007}" type="pres">
      <dgm:prSet presAssocID="{24297D6F-FA49-47A4-B4BA-1C7769EEE252}" presName="iconBgRect" presStyleLbl="bgShp" presStyleIdx="0" presStyleCnt="4"/>
      <dgm:spPr/>
    </dgm:pt>
    <dgm:pt modelId="{39BB7FBA-AF85-4D91-AA8E-7A3BDA838753}" type="pres">
      <dgm:prSet presAssocID="{24297D6F-FA49-47A4-B4BA-1C7769EEE252}"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hopping bag with solid fill"/>
        </a:ext>
      </dgm:extLst>
    </dgm:pt>
    <dgm:pt modelId="{768DB09C-7764-4307-A4F2-1246D8730629}" type="pres">
      <dgm:prSet presAssocID="{24297D6F-FA49-47A4-B4BA-1C7769EEE252}" presName="spaceRect" presStyleCnt="0"/>
      <dgm:spPr/>
    </dgm:pt>
    <dgm:pt modelId="{80E35B55-0338-4BBD-9AC7-F9E129645545}" type="pres">
      <dgm:prSet presAssocID="{24297D6F-FA49-47A4-B4BA-1C7769EEE252}" presName="textRect" presStyleLbl="revTx" presStyleIdx="0" presStyleCnt="4">
        <dgm:presLayoutVars>
          <dgm:chMax val="1"/>
          <dgm:chPref val="1"/>
        </dgm:presLayoutVars>
      </dgm:prSet>
      <dgm:spPr/>
    </dgm:pt>
    <dgm:pt modelId="{C5F4F1EF-B657-4EF8-BA44-702DAAEFD223}" type="pres">
      <dgm:prSet presAssocID="{15E209B7-33B7-4B04-A40C-11B19A00D0BF}" presName="sibTrans" presStyleLbl="sibTrans2D1" presStyleIdx="0" presStyleCnt="0"/>
      <dgm:spPr/>
    </dgm:pt>
    <dgm:pt modelId="{85A16518-456D-4DCE-A782-24082DE7583E}" type="pres">
      <dgm:prSet presAssocID="{4013FED2-B92B-4E05-BBCC-01ABD5B59DA8}" presName="compNode" presStyleCnt="0"/>
      <dgm:spPr/>
    </dgm:pt>
    <dgm:pt modelId="{D9780EDF-88F3-4906-88CF-C219E29C2435}" type="pres">
      <dgm:prSet presAssocID="{4013FED2-B92B-4E05-BBCC-01ABD5B59DA8}" presName="iconBgRect" presStyleLbl="bgShp" presStyleIdx="1" presStyleCnt="4"/>
      <dgm:spPr/>
    </dgm:pt>
    <dgm:pt modelId="{D9101CB2-44B6-4600-8FB4-03605FC77070}" type="pres">
      <dgm:prSet presAssocID="{4013FED2-B92B-4E05-BBCC-01ABD5B59DA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r"/>
        </a:ext>
      </dgm:extLst>
    </dgm:pt>
    <dgm:pt modelId="{E61B1750-F463-436D-BEC4-F7DE657740E5}" type="pres">
      <dgm:prSet presAssocID="{4013FED2-B92B-4E05-BBCC-01ABD5B59DA8}" presName="spaceRect" presStyleCnt="0"/>
      <dgm:spPr/>
    </dgm:pt>
    <dgm:pt modelId="{BC16AB46-BD2E-430C-9F1D-4242706C146D}" type="pres">
      <dgm:prSet presAssocID="{4013FED2-B92B-4E05-BBCC-01ABD5B59DA8}" presName="textRect" presStyleLbl="revTx" presStyleIdx="1" presStyleCnt="4">
        <dgm:presLayoutVars>
          <dgm:chMax val="1"/>
          <dgm:chPref val="1"/>
        </dgm:presLayoutVars>
      </dgm:prSet>
      <dgm:spPr/>
    </dgm:pt>
    <dgm:pt modelId="{D7ACEC0F-4769-4D57-9E1F-B176B10769DE}" type="pres">
      <dgm:prSet presAssocID="{DA199C95-CBF8-43AA-9BFA-D6209D1E9200}" presName="sibTrans" presStyleLbl="sibTrans2D1" presStyleIdx="0" presStyleCnt="0"/>
      <dgm:spPr/>
    </dgm:pt>
    <dgm:pt modelId="{56E38B9D-6736-427C-A7D5-C56A319708F6}" type="pres">
      <dgm:prSet presAssocID="{FDD97A91-01CC-4166-A021-314C40918FAD}" presName="compNode" presStyleCnt="0"/>
      <dgm:spPr/>
    </dgm:pt>
    <dgm:pt modelId="{3E2EE8B0-BF6E-4E29-873E-DEA3312DA5C6}" type="pres">
      <dgm:prSet presAssocID="{FDD97A91-01CC-4166-A021-314C40918FAD}" presName="iconBgRect" presStyleLbl="bgShp" presStyleIdx="2" presStyleCnt="4"/>
      <dgm:spPr/>
    </dgm:pt>
    <dgm:pt modelId="{E1299155-28A7-4A75-A7D9-ECA7A2BADAE7}" type="pres">
      <dgm:prSet presAssocID="{FDD97A91-01CC-4166-A021-314C40918FA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ffee"/>
        </a:ext>
      </dgm:extLst>
    </dgm:pt>
    <dgm:pt modelId="{5DA570BB-7BF5-4CB9-A1DB-05502BED526E}" type="pres">
      <dgm:prSet presAssocID="{FDD97A91-01CC-4166-A021-314C40918FAD}" presName="spaceRect" presStyleCnt="0"/>
      <dgm:spPr/>
    </dgm:pt>
    <dgm:pt modelId="{1680ADBF-79C4-4D10-995A-9ACBD8861FF6}" type="pres">
      <dgm:prSet presAssocID="{FDD97A91-01CC-4166-A021-314C40918FAD}" presName="textRect" presStyleLbl="revTx" presStyleIdx="2" presStyleCnt="4">
        <dgm:presLayoutVars>
          <dgm:chMax val="1"/>
          <dgm:chPref val="1"/>
        </dgm:presLayoutVars>
      </dgm:prSet>
      <dgm:spPr/>
    </dgm:pt>
    <dgm:pt modelId="{8D4A52C5-F3E9-41BE-82D7-94B3670E9DD6}" type="pres">
      <dgm:prSet presAssocID="{171A6CC3-BFAE-4957-9D87-360BDF473950}" presName="sibTrans" presStyleLbl="sibTrans2D1" presStyleIdx="0" presStyleCnt="0"/>
      <dgm:spPr/>
    </dgm:pt>
    <dgm:pt modelId="{D7FC7B00-ACB0-4635-8695-D30C14A21B2C}" type="pres">
      <dgm:prSet presAssocID="{6D5C33DF-DCE1-47A2-BD22-52460124D862}" presName="compNode" presStyleCnt="0"/>
      <dgm:spPr/>
    </dgm:pt>
    <dgm:pt modelId="{7F312B68-3715-47A2-9AE6-147E3F8070E7}" type="pres">
      <dgm:prSet presAssocID="{6D5C33DF-DCE1-47A2-BD22-52460124D862}" presName="iconBgRect" presStyleLbl="bgShp" presStyleIdx="3" presStyleCnt="4"/>
      <dgm:spPr/>
    </dgm:pt>
    <dgm:pt modelId="{93603FFE-7FC6-48DC-8B83-E4267769C28E}" type="pres">
      <dgm:prSet presAssocID="{6D5C33DF-DCE1-47A2-BD22-52460124D86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047DE98F-8B05-4EFE-918C-AD9EC4CE287F}" type="pres">
      <dgm:prSet presAssocID="{6D5C33DF-DCE1-47A2-BD22-52460124D862}" presName="spaceRect" presStyleCnt="0"/>
      <dgm:spPr/>
    </dgm:pt>
    <dgm:pt modelId="{E1AC0BFC-D50E-4AC4-ADF3-C4F7A55E0C20}" type="pres">
      <dgm:prSet presAssocID="{6D5C33DF-DCE1-47A2-BD22-52460124D862}" presName="textRect" presStyleLbl="revTx" presStyleIdx="3" presStyleCnt="4">
        <dgm:presLayoutVars>
          <dgm:chMax val="1"/>
          <dgm:chPref val="1"/>
        </dgm:presLayoutVars>
      </dgm:prSet>
      <dgm:spPr/>
    </dgm:pt>
  </dgm:ptLst>
  <dgm:cxnLst>
    <dgm:cxn modelId="{1D3F5707-638E-47B0-B97E-54E0A5AB67DC}" srcId="{E2D21877-933A-48A2-8B48-E424D9963C60}" destId="{4013FED2-B92B-4E05-BBCC-01ABD5B59DA8}" srcOrd="1" destOrd="0" parTransId="{7CF81AD0-5D50-466A-ADAD-53F75E80A4A0}" sibTransId="{DA199C95-CBF8-43AA-9BFA-D6209D1E9200}"/>
    <dgm:cxn modelId="{A514BC11-C79D-4C42-A855-865C6F5F608F}" type="presOf" srcId="{15E209B7-33B7-4B04-A40C-11B19A00D0BF}" destId="{C5F4F1EF-B657-4EF8-BA44-702DAAEFD223}" srcOrd="0" destOrd="0" presId="urn:microsoft.com/office/officeart/2018/2/layout/IconCircleList"/>
    <dgm:cxn modelId="{56272D16-9A37-478E-8801-4BB0E699A14F}" srcId="{E2D21877-933A-48A2-8B48-E424D9963C60}" destId="{6D5C33DF-DCE1-47A2-BD22-52460124D862}" srcOrd="3" destOrd="0" parTransId="{C8B3012F-CADC-4B1B-84F0-556BCD43B0A9}" sibTransId="{57C4E9E3-BCF0-4065-BF17-AD40C1762463}"/>
    <dgm:cxn modelId="{6B50D51C-E7C7-41F7-B21F-13383751401B}" type="presOf" srcId="{171A6CC3-BFAE-4957-9D87-360BDF473950}" destId="{8D4A52C5-F3E9-41BE-82D7-94B3670E9DD6}" srcOrd="0" destOrd="0" presId="urn:microsoft.com/office/officeart/2018/2/layout/IconCircleList"/>
    <dgm:cxn modelId="{8A4B0B36-A1F7-4BA0-8DA0-CDFB0F2F471A}" type="presOf" srcId="{DA199C95-CBF8-43AA-9BFA-D6209D1E9200}" destId="{D7ACEC0F-4769-4D57-9E1F-B176B10769DE}" srcOrd="0" destOrd="0" presId="urn:microsoft.com/office/officeart/2018/2/layout/IconCircleList"/>
    <dgm:cxn modelId="{E18C043D-682C-4379-8E40-AE6DF0E0B70C}" type="presOf" srcId="{FDD97A91-01CC-4166-A021-314C40918FAD}" destId="{1680ADBF-79C4-4D10-995A-9ACBD8861FF6}" srcOrd="0" destOrd="0" presId="urn:microsoft.com/office/officeart/2018/2/layout/IconCircleList"/>
    <dgm:cxn modelId="{5D4D2946-9D3A-4C05-A0D6-0E00E0B4B7CB}" srcId="{E2D21877-933A-48A2-8B48-E424D9963C60}" destId="{24297D6F-FA49-47A4-B4BA-1C7769EEE252}" srcOrd="0" destOrd="0" parTransId="{F31E0458-980F-4042-8E1F-8AFF9962387E}" sibTransId="{15E209B7-33B7-4B04-A40C-11B19A00D0BF}"/>
    <dgm:cxn modelId="{56055A4D-AF7B-4849-8151-EB5DCE941753}" type="presOf" srcId="{6D5C33DF-DCE1-47A2-BD22-52460124D862}" destId="{E1AC0BFC-D50E-4AC4-ADF3-C4F7A55E0C20}" srcOrd="0" destOrd="0" presId="urn:microsoft.com/office/officeart/2018/2/layout/IconCircleList"/>
    <dgm:cxn modelId="{C5E0D3EF-503A-48F1-BF00-F16B5D4D2391}" type="presOf" srcId="{4013FED2-B92B-4E05-BBCC-01ABD5B59DA8}" destId="{BC16AB46-BD2E-430C-9F1D-4242706C146D}" srcOrd="0" destOrd="0" presId="urn:microsoft.com/office/officeart/2018/2/layout/IconCircleList"/>
    <dgm:cxn modelId="{EEC944F1-9EBA-4846-A289-0952100B99B3}" srcId="{E2D21877-933A-48A2-8B48-E424D9963C60}" destId="{FDD97A91-01CC-4166-A021-314C40918FAD}" srcOrd="2" destOrd="0" parTransId="{CB612E2E-47E5-41CC-984A-C5B822E48883}" sibTransId="{171A6CC3-BFAE-4957-9D87-360BDF473950}"/>
    <dgm:cxn modelId="{4A5FFEF8-D95A-42D1-99CB-360F38C16409}" type="presOf" srcId="{E2D21877-933A-48A2-8B48-E424D9963C60}" destId="{53A9E4B1-4168-44CD-9608-81EAD8CE0C2B}" srcOrd="0" destOrd="0" presId="urn:microsoft.com/office/officeart/2018/2/layout/IconCircleList"/>
    <dgm:cxn modelId="{EC7E3AFC-DE3A-4F06-91F1-5987A40FE473}" type="presOf" srcId="{24297D6F-FA49-47A4-B4BA-1C7769EEE252}" destId="{80E35B55-0338-4BBD-9AC7-F9E129645545}" srcOrd="0" destOrd="0" presId="urn:microsoft.com/office/officeart/2018/2/layout/IconCircleList"/>
    <dgm:cxn modelId="{09CA973F-30B8-4402-A2D0-C8B57275D27D}" type="presParOf" srcId="{53A9E4B1-4168-44CD-9608-81EAD8CE0C2B}" destId="{805CE365-BCEA-4870-B2B5-490D59EC7C25}" srcOrd="0" destOrd="0" presId="urn:microsoft.com/office/officeart/2018/2/layout/IconCircleList"/>
    <dgm:cxn modelId="{027138AC-CD03-4D04-8FDB-C701D40688A2}" type="presParOf" srcId="{805CE365-BCEA-4870-B2B5-490D59EC7C25}" destId="{D8D887BE-1662-4E89-823C-4EBF6562CE51}" srcOrd="0" destOrd="0" presId="urn:microsoft.com/office/officeart/2018/2/layout/IconCircleList"/>
    <dgm:cxn modelId="{21E382FC-B860-476A-9916-F1F00CB45BA6}" type="presParOf" srcId="{D8D887BE-1662-4E89-823C-4EBF6562CE51}" destId="{C79EEF36-9290-42AF-A271-B4EF49E46007}" srcOrd="0" destOrd="0" presId="urn:microsoft.com/office/officeart/2018/2/layout/IconCircleList"/>
    <dgm:cxn modelId="{03F9BD80-D549-4608-BC20-3BE364448290}" type="presParOf" srcId="{D8D887BE-1662-4E89-823C-4EBF6562CE51}" destId="{39BB7FBA-AF85-4D91-AA8E-7A3BDA838753}" srcOrd="1" destOrd="0" presId="urn:microsoft.com/office/officeart/2018/2/layout/IconCircleList"/>
    <dgm:cxn modelId="{DC436A97-63DB-434D-A79C-375546153D8A}" type="presParOf" srcId="{D8D887BE-1662-4E89-823C-4EBF6562CE51}" destId="{768DB09C-7764-4307-A4F2-1246D8730629}" srcOrd="2" destOrd="0" presId="urn:microsoft.com/office/officeart/2018/2/layout/IconCircleList"/>
    <dgm:cxn modelId="{4763C124-D509-42E0-B0A4-7F2FD3272DE9}" type="presParOf" srcId="{D8D887BE-1662-4E89-823C-4EBF6562CE51}" destId="{80E35B55-0338-4BBD-9AC7-F9E129645545}" srcOrd="3" destOrd="0" presId="urn:microsoft.com/office/officeart/2018/2/layout/IconCircleList"/>
    <dgm:cxn modelId="{1DFACEF3-4248-4456-B290-438C6CDCE3D1}" type="presParOf" srcId="{805CE365-BCEA-4870-B2B5-490D59EC7C25}" destId="{C5F4F1EF-B657-4EF8-BA44-702DAAEFD223}" srcOrd="1" destOrd="0" presId="urn:microsoft.com/office/officeart/2018/2/layout/IconCircleList"/>
    <dgm:cxn modelId="{3DA0E267-E681-4EC4-B275-756D339B1EC9}" type="presParOf" srcId="{805CE365-BCEA-4870-B2B5-490D59EC7C25}" destId="{85A16518-456D-4DCE-A782-24082DE7583E}" srcOrd="2" destOrd="0" presId="urn:microsoft.com/office/officeart/2018/2/layout/IconCircleList"/>
    <dgm:cxn modelId="{17B145E3-EC93-4261-BB86-E2C1162D34BB}" type="presParOf" srcId="{85A16518-456D-4DCE-A782-24082DE7583E}" destId="{D9780EDF-88F3-4906-88CF-C219E29C2435}" srcOrd="0" destOrd="0" presId="urn:microsoft.com/office/officeart/2018/2/layout/IconCircleList"/>
    <dgm:cxn modelId="{0D63DDE6-59D6-4583-AB1E-5C974B2171D2}" type="presParOf" srcId="{85A16518-456D-4DCE-A782-24082DE7583E}" destId="{D9101CB2-44B6-4600-8FB4-03605FC77070}" srcOrd="1" destOrd="0" presId="urn:microsoft.com/office/officeart/2018/2/layout/IconCircleList"/>
    <dgm:cxn modelId="{044E649E-FF71-4B08-825B-0C83B26CF6C2}" type="presParOf" srcId="{85A16518-456D-4DCE-A782-24082DE7583E}" destId="{E61B1750-F463-436D-BEC4-F7DE657740E5}" srcOrd="2" destOrd="0" presId="urn:microsoft.com/office/officeart/2018/2/layout/IconCircleList"/>
    <dgm:cxn modelId="{1D806C21-839B-48F2-848F-3F5512F6EBD1}" type="presParOf" srcId="{85A16518-456D-4DCE-A782-24082DE7583E}" destId="{BC16AB46-BD2E-430C-9F1D-4242706C146D}" srcOrd="3" destOrd="0" presId="urn:microsoft.com/office/officeart/2018/2/layout/IconCircleList"/>
    <dgm:cxn modelId="{6C63C566-BEF4-42E0-8130-210925679B11}" type="presParOf" srcId="{805CE365-BCEA-4870-B2B5-490D59EC7C25}" destId="{D7ACEC0F-4769-4D57-9E1F-B176B10769DE}" srcOrd="3" destOrd="0" presId="urn:microsoft.com/office/officeart/2018/2/layout/IconCircleList"/>
    <dgm:cxn modelId="{2046F049-1E0D-4CFC-ACAF-ED97BD638A4D}" type="presParOf" srcId="{805CE365-BCEA-4870-B2B5-490D59EC7C25}" destId="{56E38B9D-6736-427C-A7D5-C56A319708F6}" srcOrd="4" destOrd="0" presId="urn:microsoft.com/office/officeart/2018/2/layout/IconCircleList"/>
    <dgm:cxn modelId="{BE0367F1-5592-475B-9698-2D1514189B94}" type="presParOf" srcId="{56E38B9D-6736-427C-A7D5-C56A319708F6}" destId="{3E2EE8B0-BF6E-4E29-873E-DEA3312DA5C6}" srcOrd="0" destOrd="0" presId="urn:microsoft.com/office/officeart/2018/2/layout/IconCircleList"/>
    <dgm:cxn modelId="{C629E292-EA65-4728-9B35-A6BC4339324A}" type="presParOf" srcId="{56E38B9D-6736-427C-A7D5-C56A319708F6}" destId="{E1299155-28A7-4A75-A7D9-ECA7A2BADAE7}" srcOrd="1" destOrd="0" presId="urn:microsoft.com/office/officeart/2018/2/layout/IconCircleList"/>
    <dgm:cxn modelId="{AA037FE3-8730-4D28-842C-9BD04A526BEB}" type="presParOf" srcId="{56E38B9D-6736-427C-A7D5-C56A319708F6}" destId="{5DA570BB-7BF5-4CB9-A1DB-05502BED526E}" srcOrd="2" destOrd="0" presId="urn:microsoft.com/office/officeart/2018/2/layout/IconCircleList"/>
    <dgm:cxn modelId="{AFCA39BE-D773-4EDB-AB9E-D833D3FECF1C}" type="presParOf" srcId="{56E38B9D-6736-427C-A7D5-C56A319708F6}" destId="{1680ADBF-79C4-4D10-995A-9ACBD8861FF6}" srcOrd="3" destOrd="0" presId="urn:microsoft.com/office/officeart/2018/2/layout/IconCircleList"/>
    <dgm:cxn modelId="{6EFDD1C3-6DD0-4806-9705-0F2563D095C5}" type="presParOf" srcId="{805CE365-BCEA-4870-B2B5-490D59EC7C25}" destId="{8D4A52C5-F3E9-41BE-82D7-94B3670E9DD6}" srcOrd="5" destOrd="0" presId="urn:microsoft.com/office/officeart/2018/2/layout/IconCircleList"/>
    <dgm:cxn modelId="{740C0643-6927-453D-9D5A-D305E73779E3}" type="presParOf" srcId="{805CE365-BCEA-4870-B2B5-490D59EC7C25}" destId="{D7FC7B00-ACB0-4635-8695-D30C14A21B2C}" srcOrd="6" destOrd="0" presId="urn:microsoft.com/office/officeart/2018/2/layout/IconCircleList"/>
    <dgm:cxn modelId="{7B8F570A-C4E5-4C7B-8896-73A96506579D}" type="presParOf" srcId="{D7FC7B00-ACB0-4635-8695-D30C14A21B2C}" destId="{7F312B68-3715-47A2-9AE6-147E3F8070E7}" srcOrd="0" destOrd="0" presId="urn:microsoft.com/office/officeart/2018/2/layout/IconCircleList"/>
    <dgm:cxn modelId="{32675779-29B3-4F46-8EA0-4AA31A209FBA}" type="presParOf" srcId="{D7FC7B00-ACB0-4635-8695-D30C14A21B2C}" destId="{93603FFE-7FC6-48DC-8B83-E4267769C28E}" srcOrd="1" destOrd="0" presId="urn:microsoft.com/office/officeart/2018/2/layout/IconCircleList"/>
    <dgm:cxn modelId="{D42B9DF7-7D00-40B7-A7EB-90A287CA5AA8}" type="presParOf" srcId="{D7FC7B00-ACB0-4635-8695-D30C14A21B2C}" destId="{047DE98F-8B05-4EFE-918C-AD9EC4CE287F}" srcOrd="2" destOrd="0" presId="urn:microsoft.com/office/officeart/2018/2/layout/IconCircleList"/>
    <dgm:cxn modelId="{072FFEF1-CC9C-4735-8CC2-105A4BF7D031}" type="presParOf" srcId="{D7FC7B00-ACB0-4635-8695-D30C14A21B2C}" destId="{E1AC0BFC-D50E-4AC4-ADF3-C4F7A55E0C2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3AE205-CF2A-F24A-ABAF-C89A0A7AF2DD}"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41A0F2E9-99A5-394A-BF44-5F72867574EA}">
      <dgm:prSet phldrT="[Text]" custT="1"/>
      <dgm:spPr/>
      <dgm:t>
        <a:bodyPr/>
        <a:lstStyle/>
        <a:p>
          <a:r>
            <a:rPr lang="en-US" sz="3500" b="1">
              <a:latin typeface="Segoe UI"/>
              <a:cs typeface="Segoe UI"/>
            </a:rPr>
            <a:t>Legislative</a:t>
          </a:r>
        </a:p>
      </dgm:t>
    </dgm:pt>
    <dgm:pt modelId="{77904260-54DA-474D-8FA4-57406FE5C7F5}" type="parTrans" cxnId="{ECE48875-E725-B845-9AD3-9CF088BB60D6}">
      <dgm:prSet/>
      <dgm:spPr/>
      <dgm:t>
        <a:bodyPr/>
        <a:lstStyle/>
        <a:p>
          <a:endParaRPr lang="en-US"/>
        </a:p>
      </dgm:t>
    </dgm:pt>
    <dgm:pt modelId="{B85EF28A-E24D-4442-973D-1A5618BC82AC}" type="sibTrans" cxnId="{ECE48875-E725-B845-9AD3-9CF088BB60D6}">
      <dgm:prSet/>
      <dgm:spPr/>
      <dgm:t>
        <a:bodyPr/>
        <a:lstStyle/>
        <a:p>
          <a:endParaRPr lang="en-US"/>
        </a:p>
      </dgm:t>
    </dgm:pt>
    <dgm:pt modelId="{CB7C6C75-64AB-B64C-9038-A39E89337B9C}">
      <dgm:prSet phldrT="[Text]" custT="1"/>
      <dgm:spPr/>
      <dgm:t>
        <a:bodyPr/>
        <a:lstStyle/>
        <a:p>
          <a:pPr rtl="0"/>
          <a:r>
            <a:rPr lang="en-US" sz="3500">
              <a:latin typeface="Segoe UI"/>
              <a:cs typeface="Segoe UI"/>
            </a:rPr>
            <a:t>Hearings have begun; Can still ask for co-sponsors</a:t>
          </a:r>
          <a:endParaRPr lang="en-US" sz="3500"/>
        </a:p>
      </dgm:t>
    </dgm:pt>
    <dgm:pt modelId="{5E5C86C9-E251-184A-9488-ABDEA866F81B}" type="parTrans" cxnId="{90787A5B-5A29-C841-B62F-5B1CD09FF750}">
      <dgm:prSet/>
      <dgm:spPr/>
      <dgm:t>
        <a:bodyPr/>
        <a:lstStyle/>
        <a:p>
          <a:endParaRPr lang="en-US"/>
        </a:p>
      </dgm:t>
    </dgm:pt>
    <dgm:pt modelId="{88EE3C88-0583-C445-A5E2-D0362F960950}" type="sibTrans" cxnId="{90787A5B-5A29-C841-B62F-5B1CD09FF750}">
      <dgm:prSet/>
      <dgm:spPr/>
      <dgm:t>
        <a:bodyPr/>
        <a:lstStyle/>
        <a:p>
          <a:endParaRPr lang="en-US"/>
        </a:p>
      </dgm:t>
    </dgm:pt>
    <dgm:pt modelId="{5B3EB987-B200-F641-B66C-3280B0D36A1D}">
      <dgm:prSet phldrT="[Text]" custT="1"/>
      <dgm:spPr/>
      <dgm:t>
        <a:bodyPr/>
        <a:lstStyle/>
        <a:p>
          <a:r>
            <a:rPr lang="en-US" sz="3500" b="1">
              <a:latin typeface="Segoe UI"/>
              <a:cs typeface="Segoe UI"/>
            </a:rPr>
            <a:t>Budget</a:t>
          </a:r>
        </a:p>
      </dgm:t>
    </dgm:pt>
    <dgm:pt modelId="{B3F50B0D-1D8A-414F-B2DE-F48B43B07D9A}" type="parTrans" cxnId="{FAD91EE4-4092-AD4F-A0F6-3FE1B19F1698}">
      <dgm:prSet/>
      <dgm:spPr/>
      <dgm:t>
        <a:bodyPr/>
        <a:lstStyle/>
        <a:p>
          <a:endParaRPr lang="en-US"/>
        </a:p>
      </dgm:t>
    </dgm:pt>
    <dgm:pt modelId="{1E3B9104-A5E2-0C40-9CBE-6F1F784C78FC}" type="sibTrans" cxnId="{FAD91EE4-4092-AD4F-A0F6-3FE1B19F1698}">
      <dgm:prSet/>
      <dgm:spPr/>
      <dgm:t>
        <a:bodyPr/>
        <a:lstStyle/>
        <a:p>
          <a:endParaRPr lang="en-US"/>
        </a:p>
      </dgm:t>
    </dgm:pt>
    <dgm:pt modelId="{FD8D93FE-E245-014A-AD95-32F23ED7EE20}">
      <dgm:prSet phldrT="[Text]" custT="1"/>
      <dgm:spPr/>
      <dgm:t>
        <a:bodyPr/>
        <a:lstStyle/>
        <a:p>
          <a:pPr rtl="0"/>
          <a:r>
            <a:rPr lang="en-US" sz="3500">
              <a:latin typeface="Segoe UI"/>
              <a:cs typeface="Segoe UI"/>
            </a:rPr>
            <a:t> Senate</a:t>
          </a:r>
        </a:p>
      </dgm:t>
    </dgm:pt>
    <dgm:pt modelId="{C64A1D71-BE8E-E945-8739-8BE8663D4128}" type="parTrans" cxnId="{CB841956-8466-C04D-AC5B-46FE4B89A90B}">
      <dgm:prSet/>
      <dgm:spPr/>
      <dgm:t>
        <a:bodyPr/>
        <a:lstStyle/>
        <a:p>
          <a:endParaRPr lang="en-US"/>
        </a:p>
      </dgm:t>
    </dgm:pt>
    <dgm:pt modelId="{BB1D066A-6A2E-EA42-84F0-1811250B6EBF}" type="sibTrans" cxnId="{CB841956-8466-C04D-AC5B-46FE4B89A90B}">
      <dgm:prSet/>
      <dgm:spPr/>
      <dgm:t>
        <a:bodyPr/>
        <a:lstStyle/>
        <a:p>
          <a:endParaRPr lang="en-US"/>
        </a:p>
      </dgm:t>
    </dgm:pt>
    <dgm:pt modelId="{485528EF-77B9-334C-B846-84C81F256C43}" type="pres">
      <dgm:prSet presAssocID="{813AE205-CF2A-F24A-ABAF-C89A0A7AF2DD}" presName="linear" presStyleCnt="0">
        <dgm:presLayoutVars>
          <dgm:animLvl val="lvl"/>
          <dgm:resizeHandles val="exact"/>
        </dgm:presLayoutVars>
      </dgm:prSet>
      <dgm:spPr/>
    </dgm:pt>
    <dgm:pt modelId="{55BCD766-8EE6-244A-A7D9-DF8F5097C8E1}" type="pres">
      <dgm:prSet presAssocID="{41A0F2E9-99A5-394A-BF44-5F72867574EA}" presName="parentText" presStyleLbl="node1" presStyleIdx="0" presStyleCnt="2">
        <dgm:presLayoutVars>
          <dgm:chMax val="0"/>
          <dgm:bulletEnabled val="1"/>
        </dgm:presLayoutVars>
      </dgm:prSet>
      <dgm:spPr/>
    </dgm:pt>
    <dgm:pt modelId="{5FB6FCE9-B61F-4F48-9B23-050DE69FAFC2}" type="pres">
      <dgm:prSet presAssocID="{41A0F2E9-99A5-394A-BF44-5F72867574EA}" presName="childText" presStyleLbl="revTx" presStyleIdx="0" presStyleCnt="2">
        <dgm:presLayoutVars>
          <dgm:bulletEnabled val="1"/>
        </dgm:presLayoutVars>
      </dgm:prSet>
      <dgm:spPr/>
    </dgm:pt>
    <dgm:pt modelId="{77435287-B02C-F847-9A1D-1F2FA76A2B1E}" type="pres">
      <dgm:prSet presAssocID="{5B3EB987-B200-F641-B66C-3280B0D36A1D}" presName="parentText" presStyleLbl="node1" presStyleIdx="1" presStyleCnt="2">
        <dgm:presLayoutVars>
          <dgm:chMax val="0"/>
          <dgm:bulletEnabled val="1"/>
        </dgm:presLayoutVars>
      </dgm:prSet>
      <dgm:spPr/>
    </dgm:pt>
    <dgm:pt modelId="{383A2E65-EBCF-9B46-B062-42F251223423}" type="pres">
      <dgm:prSet presAssocID="{5B3EB987-B200-F641-B66C-3280B0D36A1D}" presName="childText" presStyleLbl="revTx" presStyleIdx="1" presStyleCnt="2">
        <dgm:presLayoutVars>
          <dgm:bulletEnabled val="1"/>
        </dgm:presLayoutVars>
      </dgm:prSet>
      <dgm:spPr/>
    </dgm:pt>
  </dgm:ptLst>
  <dgm:cxnLst>
    <dgm:cxn modelId="{90787A5B-5A29-C841-B62F-5B1CD09FF750}" srcId="{41A0F2E9-99A5-394A-BF44-5F72867574EA}" destId="{CB7C6C75-64AB-B64C-9038-A39E89337B9C}" srcOrd="0" destOrd="0" parTransId="{5E5C86C9-E251-184A-9488-ABDEA866F81B}" sibTransId="{88EE3C88-0583-C445-A5E2-D0362F960950}"/>
    <dgm:cxn modelId="{46FDE164-2A42-FE4A-B0A2-99C097BB935A}" type="presOf" srcId="{FD8D93FE-E245-014A-AD95-32F23ED7EE20}" destId="{383A2E65-EBCF-9B46-B062-42F251223423}" srcOrd="0" destOrd="0" presId="urn:microsoft.com/office/officeart/2005/8/layout/vList2"/>
    <dgm:cxn modelId="{ECE48875-E725-B845-9AD3-9CF088BB60D6}" srcId="{813AE205-CF2A-F24A-ABAF-C89A0A7AF2DD}" destId="{41A0F2E9-99A5-394A-BF44-5F72867574EA}" srcOrd="0" destOrd="0" parTransId="{77904260-54DA-474D-8FA4-57406FE5C7F5}" sibTransId="{B85EF28A-E24D-4442-973D-1A5618BC82AC}"/>
    <dgm:cxn modelId="{CB841956-8466-C04D-AC5B-46FE4B89A90B}" srcId="{5B3EB987-B200-F641-B66C-3280B0D36A1D}" destId="{FD8D93FE-E245-014A-AD95-32F23ED7EE20}" srcOrd="0" destOrd="0" parTransId="{C64A1D71-BE8E-E945-8739-8BE8663D4128}" sibTransId="{BB1D066A-6A2E-EA42-84F0-1811250B6EBF}"/>
    <dgm:cxn modelId="{615A4FA5-7932-634A-A7F7-8B04E0534453}" type="presOf" srcId="{5B3EB987-B200-F641-B66C-3280B0D36A1D}" destId="{77435287-B02C-F847-9A1D-1F2FA76A2B1E}" srcOrd="0" destOrd="0" presId="urn:microsoft.com/office/officeart/2005/8/layout/vList2"/>
    <dgm:cxn modelId="{8838BEB3-1A8E-6740-B48A-11DD40690BFF}" type="presOf" srcId="{41A0F2E9-99A5-394A-BF44-5F72867574EA}" destId="{55BCD766-8EE6-244A-A7D9-DF8F5097C8E1}" srcOrd="0" destOrd="0" presId="urn:microsoft.com/office/officeart/2005/8/layout/vList2"/>
    <dgm:cxn modelId="{316673CA-BDFF-F04A-BE38-C4C64511858A}" type="presOf" srcId="{CB7C6C75-64AB-B64C-9038-A39E89337B9C}" destId="{5FB6FCE9-B61F-4F48-9B23-050DE69FAFC2}" srcOrd="0" destOrd="0" presId="urn:microsoft.com/office/officeart/2005/8/layout/vList2"/>
    <dgm:cxn modelId="{B148A8D6-0B90-9049-A34A-2BF8FBD590CB}" type="presOf" srcId="{813AE205-CF2A-F24A-ABAF-C89A0A7AF2DD}" destId="{485528EF-77B9-334C-B846-84C81F256C43}" srcOrd="0" destOrd="0" presId="urn:microsoft.com/office/officeart/2005/8/layout/vList2"/>
    <dgm:cxn modelId="{FAD91EE4-4092-AD4F-A0F6-3FE1B19F1698}" srcId="{813AE205-CF2A-F24A-ABAF-C89A0A7AF2DD}" destId="{5B3EB987-B200-F641-B66C-3280B0D36A1D}" srcOrd="1" destOrd="0" parTransId="{B3F50B0D-1D8A-414F-B2DE-F48B43B07D9A}" sibTransId="{1E3B9104-A5E2-0C40-9CBE-6F1F784C78FC}"/>
    <dgm:cxn modelId="{5C550AEB-A9A0-CC4C-A19B-81AEB21B2877}" type="presParOf" srcId="{485528EF-77B9-334C-B846-84C81F256C43}" destId="{55BCD766-8EE6-244A-A7D9-DF8F5097C8E1}" srcOrd="0" destOrd="0" presId="urn:microsoft.com/office/officeart/2005/8/layout/vList2"/>
    <dgm:cxn modelId="{5E898340-66C0-FB4B-BA9F-F778F3A0CF36}" type="presParOf" srcId="{485528EF-77B9-334C-B846-84C81F256C43}" destId="{5FB6FCE9-B61F-4F48-9B23-050DE69FAFC2}" srcOrd="1" destOrd="0" presId="urn:microsoft.com/office/officeart/2005/8/layout/vList2"/>
    <dgm:cxn modelId="{E6AD661B-B5E0-4B44-A7FA-BF9E99861552}" type="presParOf" srcId="{485528EF-77B9-334C-B846-84C81F256C43}" destId="{77435287-B02C-F847-9A1D-1F2FA76A2B1E}" srcOrd="2" destOrd="0" presId="urn:microsoft.com/office/officeart/2005/8/layout/vList2"/>
    <dgm:cxn modelId="{C4AE9D19-8D3A-4D45-AF2E-9355F405ADC8}" type="presParOf" srcId="{485528EF-77B9-334C-B846-84C81F256C43}" destId="{383A2E65-EBCF-9B46-B062-42F25122342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1E315C-A354-4F72-8AB6-911173E2FEC1}"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647A2CC9-2FFD-461C-B089-16DDD9A0CC65}">
      <dgm:prSet custT="1"/>
      <dgm:spPr/>
      <dgm:t>
        <a:bodyPr/>
        <a:lstStyle/>
        <a:p>
          <a:pPr rtl="0"/>
          <a:r>
            <a:rPr lang="en-US" sz="2800" b="1" i="0">
              <a:effectLst/>
              <a:latin typeface="+mj-lt"/>
            </a:rPr>
            <a:t>Senate</a:t>
          </a:r>
          <a:r>
            <a:rPr lang="en-US" sz="2800" b="0" i="0">
              <a:effectLst/>
              <a:latin typeface="+mj-lt"/>
            </a:rPr>
            <a:t>: </a:t>
          </a:r>
          <a:r>
            <a:rPr lang="en-US" altLang="en-US" sz="2800" b="0">
              <a:latin typeface="+mj-lt"/>
              <a:cs typeface="Segoe UI" panose="020B0502040204020203" pitchFamily="34" charset="0"/>
            </a:rPr>
            <a:t>40 members</a:t>
          </a:r>
          <a:br>
            <a:rPr lang="en-US" altLang="en-US" sz="2800" b="0">
              <a:latin typeface="+mj-lt"/>
              <a:cs typeface="Segoe UI" panose="020B0502040204020203" pitchFamily="34" charset="0"/>
            </a:rPr>
          </a:br>
          <a:r>
            <a:rPr lang="en-US" altLang="en-US" sz="2800" b="0">
              <a:latin typeface="+mj-lt"/>
              <a:cs typeface="Segoe UI" panose="020B0502040204020203" pitchFamily="34" charset="0"/>
            </a:rPr>
            <a:t>(R</a:t>
          </a:r>
          <a:r>
            <a:rPr lang="en-US" sz="2800" b="0" i="0">
              <a:effectLst/>
              <a:latin typeface="+mj-lt"/>
            </a:rPr>
            <a:t>epresent ~159,000 people)</a:t>
          </a:r>
          <a:endParaRPr lang="en-US" sz="2800" i="1"/>
        </a:p>
      </dgm:t>
    </dgm:pt>
    <dgm:pt modelId="{5CD2A945-4A2D-40F4-A3F5-CAAF52831791}" type="parTrans" cxnId="{F1B8363F-2EC2-45B0-BAF1-E3E29051CE99}">
      <dgm:prSet/>
      <dgm:spPr/>
      <dgm:t>
        <a:bodyPr/>
        <a:lstStyle/>
        <a:p>
          <a:endParaRPr lang="en-US"/>
        </a:p>
      </dgm:t>
    </dgm:pt>
    <dgm:pt modelId="{C462B5F6-D114-47B4-9DF6-43BFC58C6127}" type="sibTrans" cxnId="{F1B8363F-2EC2-45B0-BAF1-E3E29051CE99}">
      <dgm:prSet/>
      <dgm:spPr/>
      <dgm:t>
        <a:bodyPr/>
        <a:lstStyle/>
        <a:p>
          <a:endParaRPr lang="en-US"/>
        </a:p>
      </dgm:t>
    </dgm:pt>
    <dgm:pt modelId="{F0EE1C0D-5B61-41E4-B88F-2DE738204629}">
      <dgm:prSet custT="1"/>
      <dgm:spPr/>
      <dgm:t>
        <a:bodyPr/>
        <a:lstStyle/>
        <a:p>
          <a:r>
            <a:rPr lang="en-US" sz="3200" b="1">
              <a:latin typeface="Segoe UI"/>
              <a:cs typeface="Segoe UI"/>
            </a:rPr>
            <a:t>House: </a:t>
          </a:r>
          <a:r>
            <a:rPr lang="en-US" altLang="en-US" sz="2800" b="0">
              <a:latin typeface="+mj-lt"/>
              <a:ea typeface="Calibri" panose="020F0502020204030204" pitchFamily="34" charset="0"/>
              <a:cs typeface="Segoe UI"/>
            </a:rPr>
            <a:t>160 members</a:t>
          </a:r>
          <a:br>
            <a:rPr lang="en-US" altLang="en-US" sz="2800" b="0">
              <a:latin typeface="+mj-lt"/>
              <a:ea typeface="Calibri" panose="020F0502020204030204" pitchFamily="34" charset="0"/>
              <a:cs typeface="Segoe UI"/>
            </a:rPr>
          </a:br>
          <a:r>
            <a:rPr lang="en-US" altLang="en-US" sz="2800" b="0">
              <a:latin typeface="+mj-lt"/>
              <a:ea typeface="Calibri" panose="020F0502020204030204" pitchFamily="34" charset="0"/>
              <a:cs typeface="Segoe UI"/>
            </a:rPr>
            <a:t>(Represent ~40,000 people)</a:t>
          </a:r>
          <a:endParaRPr lang="en-US" sz="3200">
            <a:latin typeface="Segoe UI"/>
            <a:cs typeface="Segoe UI"/>
          </a:endParaRPr>
        </a:p>
      </dgm:t>
    </dgm:pt>
    <dgm:pt modelId="{8543AE47-9E74-4AAC-B61C-091D0CFF34DE}" type="parTrans" cxnId="{D0AF262B-6ED1-43B9-BD5B-4715529B60E0}">
      <dgm:prSet/>
      <dgm:spPr/>
      <dgm:t>
        <a:bodyPr/>
        <a:lstStyle/>
        <a:p>
          <a:endParaRPr lang="en-US"/>
        </a:p>
      </dgm:t>
    </dgm:pt>
    <dgm:pt modelId="{FE49E19A-F7D0-46C5-B418-4B7A3F8113EA}" type="sibTrans" cxnId="{D0AF262B-6ED1-43B9-BD5B-4715529B60E0}">
      <dgm:prSet/>
      <dgm:spPr/>
      <dgm:t>
        <a:bodyPr/>
        <a:lstStyle/>
        <a:p>
          <a:endParaRPr lang="en-US"/>
        </a:p>
      </dgm:t>
    </dgm:pt>
    <dgm:pt modelId="{C7F7FE48-EC1C-4E1D-A8F2-60918275D01D}" type="pres">
      <dgm:prSet presAssocID="{C41E315C-A354-4F72-8AB6-911173E2FEC1}" presName="Name0" presStyleCnt="0">
        <dgm:presLayoutVars>
          <dgm:dir/>
          <dgm:animLvl val="lvl"/>
          <dgm:resizeHandles val="exact"/>
        </dgm:presLayoutVars>
      </dgm:prSet>
      <dgm:spPr/>
    </dgm:pt>
    <dgm:pt modelId="{238CE219-F26A-41F7-8307-20479E7C559C}" type="pres">
      <dgm:prSet presAssocID="{647A2CC9-2FFD-461C-B089-16DDD9A0CC65}" presName="composite" presStyleCnt="0"/>
      <dgm:spPr/>
    </dgm:pt>
    <dgm:pt modelId="{C2CE2E7C-8789-4749-A6D0-510ABF6304EC}" type="pres">
      <dgm:prSet presAssocID="{647A2CC9-2FFD-461C-B089-16DDD9A0CC65}" presName="parTx" presStyleLbl="alignNode1" presStyleIdx="0" presStyleCnt="2">
        <dgm:presLayoutVars>
          <dgm:chMax val="0"/>
          <dgm:chPref val="0"/>
          <dgm:bulletEnabled val="1"/>
        </dgm:presLayoutVars>
      </dgm:prSet>
      <dgm:spPr/>
    </dgm:pt>
    <dgm:pt modelId="{0FDCA2A9-5DEA-45EA-9DCB-C32308736111}" type="pres">
      <dgm:prSet presAssocID="{647A2CC9-2FFD-461C-B089-16DDD9A0CC65}" presName="desTx" presStyleLbl="alignAccFollowNode1" presStyleIdx="0" presStyleCnt="2">
        <dgm:presLayoutVars>
          <dgm:bulletEnabled val="1"/>
        </dgm:presLayoutVars>
      </dgm:prSet>
      <dgm:spPr/>
    </dgm:pt>
    <dgm:pt modelId="{789C7F7C-D933-4FAE-BEF8-541ACCFE14A7}" type="pres">
      <dgm:prSet presAssocID="{C462B5F6-D114-47B4-9DF6-43BFC58C6127}" presName="space" presStyleCnt="0"/>
      <dgm:spPr/>
    </dgm:pt>
    <dgm:pt modelId="{216CBAB2-9166-448F-82CA-A2F2ED6F8A3B}" type="pres">
      <dgm:prSet presAssocID="{F0EE1C0D-5B61-41E4-B88F-2DE738204629}" presName="composite" presStyleCnt="0"/>
      <dgm:spPr/>
    </dgm:pt>
    <dgm:pt modelId="{6A98F161-D2E8-4814-96AF-A5E122C56787}" type="pres">
      <dgm:prSet presAssocID="{F0EE1C0D-5B61-41E4-B88F-2DE738204629}" presName="parTx" presStyleLbl="alignNode1" presStyleIdx="1" presStyleCnt="2" custLinFactNeighborX="1101" custLinFactNeighborY="-9713">
        <dgm:presLayoutVars>
          <dgm:chMax val="0"/>
          <dgm:chPref val="0"/>
          <dgm:bulletEnabled val="1"/>
        </dgm:presLayoutVars>
      </dgm:prSet>
      <dgm:spPr/>
    </dgm:pt>
    <dgm:pt modelId="{BB34173A-F434-4868-94DE-8F9C21F8C6EB}" type="pres">
      <dgm:prSet presAssocID="{F0EE1C0D-5B61-41E4-B88F-2DE738204629}" presName="desTx" presStyleLbl="alignAccFollowNode1" presStyleIdx="1" presStyleCnt="2">
        <dgm:presLayoutVars>
          <dgm:bulletEnabled val="1"/>
        </dgm:presLayoutVars>
      </dgm:prSet>
      <dgm:spPr/>
    </dgm:pt>
  </dgm:ptLst>
  <dgm:cxnLst>
    <dgm:cxn modelId="{455CAD0F-C440-40BD-BFFE-5CFECDFF504A}" type="presOf" srcId="{647A2CC9-2FFD-461C-B089-16DDD9A0CC65}" destId="{C2CE2E7C-8789-4749-A6D0-510ABF6304EC}" srcOrd="0" destOrd="0" presId="urn:microsoft.com/office/officeart/2005/8/layout/hList1"/>
    <dgm:cxn modelId="{D0AF262B-6ED1-43B9-BD5B-4715529B60E0}" srcId="{C41E315C-A354-4F72-8AB6-911173E2FEC1}" destId="{F0EE1C0D-5B61-41E4-B88F-2DE738204629}" srcOrd="1" destOrd="0" parTransId="{8543AE47-9E74-4AAC-B61C-091D0CFF34DE}" sibTransId="{FE49E19A-F7D0-46C5-B418-4B7A3F8113EA}"/>
    <dgm:cxn modelId="{F1B8363F-2EC2-45B0-BAF1-E3E29051CE99}" srcId="{C41E315C-A354-4F72-8AB6-911173E2FEC1}" destId="{647A2CC9-2FFD-461C-B089-16DDD9A0CC65}" srcOrd="0" destOrd="0" parTransId="{5CD2A945-4A2D-40F4-A3F5-CAAF52831791}" sibTransId="{C462B5F6-D114-47B4-9DF6-43BFC58C6127}"/>
    <dgm:cxn modelId="{B3823FA3-0879-4AA6-BE1F-5CB661A32FB0}" type="presOf" srcId="{C41E315C-A354-4F72-8AB6-911173E2FEC1}" destId="{C7F7FE48-EC1C-4E1D-A8F2-60918275D01D}" srcOrd="0" destOrd="0" presId="urn:microsoft.com/office/officeart/2005/8/layout/hList1"/>
    <dgm:cxn modelId="{8E51B9F4-8657-4079-93EC-589AD0D9540B}" type="presOf" srcId="{F0EE1C0D-5B61-41E4-B88F-2DE738204629}" destId="{6A98F161-D2E8-4814-96AF-A5E122C56787}" srcOrd="0" destOrd="0" presId="urn:microsoft.com/office/officeart/2005/8/layout/hList1"/>
    <dgm:cxn modelId="{72E58C10-4F21-4FC4-B05D-0D432698CB53}" type="presParOf" srcId="{C7F7FE48-EC1C-4E1D-A8F2-60918275D01D}" destId="{238CE219-F26A-41F7-8307-20479E7C559C}" srcOrd="0" destOrd="0" presId="urn:microsoft.com/office/officeart/2005/8/layout/hList1"/>
    <dgm:cxn modelId="{575D5868-1ABE-489E-ACA3-94A692910DDC}" type="presParOf" srcId="{238CE219-F26A-41F7-8307-20479E7C559C}" destId="{C2CE2E7C-8789-4749-A6D0-510ABF6304EC}" srcOrd="0" destOrd="0" presId="urn:microsoft.com/office/officeart/2005/8/layout/hList1"/>
    <dgm:cxn modelId="{D44EBEFB-41A4-46D2-A857-7F2BF4861F1E}" type="presParOf" srcId="{238CE219-F26A-41F7-8307-20479E7C559C}" destId="{0FDCA2A9-5DEA-45EA-9DCB-C32308736111}" srcOrd="1" destOrd="0" presId="urn:microsoft.com/office/officeart/2005/8/layout/hList1"/>
    <dgm:cxn modelId="{8263E627-CC8F-4ED9-8414-2390523E9C42}" type="presParOf" srcId="{C7F7FE48-EC1C-4E1D-A8F2-60918275D01D}" destId="{789C7F7C-D933-4FAE-BEF8-541ACCFE14A7}" srcOrd="1" destOrd="0" presId="urn:microsoft.com/office/officeart/2005/8/layout/hList1"/>
    <dgm:cxn modelId="{F50EB0E5-E608-43F6-B53B-BC314D2ECA5F}" type="presParOf" srcId="{C7F7FE48-EC1C-4E1D-A8F2-60918275D01D}" destId="{216CBAB2-9166-448F-82CA-A2F2ED6F8A3B}" srcOrd="2" destOrd="0" presId="urn:microsoft.com/office/officeart/2005/8/layout/hList1"/>
    <dgm:cxn modelId="{4472AC10-A884-45E7-84A4-C94F6B85F0D1}" type="presParOf" srcId="{216CBAB2-9166-448F-82CA-A2F2ED6F8A3B}" destId="{6A98F161-D2E8-4814-96AF-A5E122C56787}" srcOrd="0" destOrd="0" presId="urn:microsoft.com/office/officeart/2005/8/layout/hList1"/>
    <dgm:cxn modelId="{BBFF5723-D8F4-4638-BCDE-64FFC25E1F38}" type="presParOf" srcId="{216CBAB2-9166-448F-82CA-A2F2ED6F8A3B}" destId="{BB34173A-F434-4868-94DE-8F9C21F8C6E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C2A4E8-0F20-A94D-AFDC-9BF87DB6EA41}" type="doc">
      <dgm:prSet loTypeId="urn:microsoft.com/office/officeart/2005/8/layout/bProcess3" loCatId="" qsTypeId="urn:microsoft.com/office/officeart/2005/8/quickstyle/simple5" qsCatId="simple" csTypeId="urn:microsoft.com/office/officeart/2005/8/colors/accent1_2" csCatId="accent1" phldr="1"/>
      <dgm:spPr/>
      <dgm:t>
        <a:bodyPr/>
        <a:lstStyle/>
        <a:p>
          <a:endParaRPr lang="en-US"/>
        </a:p>
      </dgm:t>
    </dgm:pt>
    <dgm:pt modelId="{18874D0E-5C8A-B244-A79A-484CA6895CB0}">
      <dgm:prSet phldrT="[Text]" custT="1"/>
      <dgm:spPr/>
      <dgm:t>
        <a:bodyPr/>
        <a:lstStyle/>
        <a:p>
          <a:pPr rtl="0"/>
          <a:r>
            <a:rPr lang="en-US" sz="2000" b="1">
              <a:latin typeface="Segoe UI" panose="020B0502040204020203" pitchFamily="34" charset="0"/>
              <a:ea typeface="Calibri" panose="020F0502020204030204" pitchFamily="34" charset="0"/>
              <a:cs typeface="Segoe UI" panose="020B0502040204020203" pitchFamily="34" charset="0"/>
            </a:rPr>
            <a:t>2) Post-hearing Decision &amp; Floor Debate</a:t>
          </a:r>
          <a:r>
            <a:rPr lang="en-US" sz="2000" b="0">
              <a:latin typeface="Segoe UI" panose="020B0502040204020203" pitchFamily="34" charset="0"/>
              <a:ea typeface="Calibri" panose="020F0502020204030204" pitchFamily="34" charset="0"/>
              <a:cs typeface="Segoe UI" panose="020B0502040204020203" pitchFamily="34" charset="0"/>
            </a:rPr>
            <a:t> (2</a:t>
          </a:r>
          <a:r>
            <a:rPr lang="en-US" sz="2000" b="0" baseline="30000">
              <a:latin typeface="Segoe UI" panose="020B0502040204020203" pitchFamily="34" charset="0"/>
              <a:ea typeface="Calibri" panose="020F0502020204030204" pitchFamily="34" charset="0"/>
              <a:cs typeface="Segoe UI" panose="020B0502040204020203" pitchFamily="34" charset="0"/>
            </a:rPr>
            <a:t>nd</a:t>
          </a:r>
          <a:r>
            <a:rPr lang="en-US" sz="2000" b="0">
              <a:latin typeface="Segoe UI" panose="020B0502040204020203" pitchFamily="34" charset="0"/>
              <a:ea typeface="Calibri" panose="020F0502020204030204" pitchFamily="34" charset="0"/>
              <a:cs typeface="Segoe UI" panose="020B0502040204020203" pitchFamily="34" charset="0"/>
            </a:rPr>
            <a:t> Reading)</a:t>
          </a:r>
          <a:endParaRPr lang="en-US" sz="2000" b="0">
            <a:effectLst/>
            <a:latin typeface="Segoe UI" panose="020B0502040204020203" pitchFamily="34" charset="0"/>
            <a:ea typeface="Calibri" panose="020F0502020204030204" pitchFamily="34" charset="0"/>
            <a:cs typeface="Segoe UI" panose="020B0502040204020203" pitchFamily="34" charset="0"/>
          </a:endParaRPr>
        </a:p>
      </dgm:t>
    </dgm:pt>
    <dgm:pt modelId="{E466013C-8570-7740-B27A-8A06752E7A1F}" type="parTrans" cxnId="{73B6BFED-1A8E-964B-BC97-47FA8D75A4DB}">
      <dgm:prSet/>
      <dgm:spPr/>
      <dgm:t>
        <a:bodyPr/>
        <a:lstStyle/>
        <a:p>
          <a:endParaRPr lang="en-US">
            <a:latin typeface="Segoe UI" panose="020B0502040204020203" pitchFamily="34" charset="0"/>
            <a:cs typeface="Segoe UI" panose="020B0502040204020203" pitchFamily="34" charset="0"/>
          </a:endParaRPr>
        </a:p>
      </dgm:t>
    </dgm:pt>
    <dgm:pt modelId="{81C4A0D8-8AC8-7548-8415-92AAC7BBDC37}" type="sibTrans" cxnId="{73B6BFED-1A8E-964B-BC97-47FA8D75A4DB}">
      <dgm:prSet/>
      <dgm:spPr/>
      <dgm:t>
        <a:bodyPr/>
        <a:lstStyle/>
        <a:p>
          <a:endParaRPr lang="en-US">
            <a:solidFill>
              <a:schemeClr val="bg1"/>
            </a:solidFill>
            <a:latin typeface="Segoe UI" panose="020B0502040204020203" pitchFamily="34" charset="0"/>
            <a:cs typeface="Segoe UI" panose="020B0502040204020203" pitchFamily="34" charset="0"/>
          </a:endParaRPr>
        </a:p>
      </dgm:t>
    </dgm:pt>
    <dgm:pt modelId="{4421384B-6C6E-FF42-92E8-2423604B6F26}">
      <dgm:prSet phldrT="[Text]" custT="1"/>
      <dgm:spPr/>
      <dgm:t>
        <a:bodyPr/>
        <a:lstStyle/>
        <a:p>
          <a:pPr rtl="0">
            <a:buFont typeface="+mj-lt"/>
            <a:buAutoNum type="arabicPeriod"/>
          </a:pPr>
          <a:r>
            <a:rPr lang="en-US" sz="2000" b="1">
              <a:effectLst/>
              <a:latin typeface="Segoe UI" panose="020B0502040204020203" pitchFamily="34" charset="0"/>
              <a:ea typeface="Calibri" panose="020F0502020204030204" pitchFamily="34" charset="0"/>
              <a:cs typeface="Segoe UI" panose="020B0502040204020203" pitchFamily="34" charset="0"/>
            </a:rPr>
            <a:t>4) </a:t>
          </a:r>
          <a:r>
            <a:rPr lang="en-US" sz="2000" b="1">
              <a:latin typeface="Segoe UI" panose="020B0502040204020203" pitchFamily="34" charset="0"/>
              <a:cs typeface="Segoe UI" panose="020B0502040204020203" pitchFamily="34" charset="0"/>
            </a:rPr>
            <a:t>2</a:t>
          </a:r>
          <a:r>
            <a:rPr lang="en-US" sz="2000" b="1" baseline="30000">
              <a:latin typeface="Segoe UI" panose="020B0502040204020203" pitchFamily="34" charset="0"/>
              <a:cs typeface="Segoe UI" panose="020B0502040204020203" pitchFamily="34" charset="0"/>
            </a:rPr>
            <a:t>nd</a:t>
          </a:r>
          <a:r>
            <a:rPr lang="en-US" sz="2000" b="1">
              <a:latin typeface="Segoe UI" panose="020B0502040204020203" pitchFamily="34" charset="0"/>
              <a:cs typeface="Segoe UI" panose="020B0502040204020203" pitchFamily="34" charset="0"/>
            </a:rPr>
            <a:t> Branch (3 Readings) -&gt; back to Original Chamber</a:t>
          </a:r>
        </a:p>
      </dgm:t>
    </dgm:pt>
    <dgm:pt modelId="{FBDD0A1E-5659-D340-973B-90524104F6AF}" type="parTrans" cxnId="{BCF62DAC-F067-1045-B2B2-8FB9D70DC96F}">
      <dgm:prSet/>
      <dgm:spPr/>
      <dgm:t>
        <a:bodyPr/>
        <a:lstStyle/>
        <a:p>
          <a:endParaRPr lang="en-US">
            <a:latin typeface="Segoe UI" panose="020B0502040204020203" pitchFamily="34" charset="0"/>
            <a:cs typeface="Segoe UI" panose="020B0502040204020203" pitchFamily="34" charset="0"/>
          </a:endParaRPr>
        </a:p>
      </dgm:t>
    </dgm:pt>
    <dgm:pt modelId="{B913238D-8E48-0248-8FE5-E21E4EB2EA49}" type="sibTrans" cxnId="{BCF62DAC-F067-1045-B2B2-8FB9D70DC96F}">
      <dgm:prSet/>
      <dgm:spPr/>
      <dgm:t>
        <a:bodyPr/>
        <a:lstStyle/>
        <a:p>
          <a:endParaRPr lang="en-US">
            <a:latin typeface="Segoe UI" panose="020B0502040204020203" pitchFamily="34" charset="0"/>
            <a:cs typeface="Segoe UI" panose="020B0502040204020203" pitchFamily="34" charset="0"/>
          </a:endParaRPr>
        </a:p>
      </dgm:t>
    </dgm:pt>
    <dgm:pt modelId="{AABBB562-F304-4450-B6A6-5AB3414CC976}">
      <dgm:prSet phldrT="[Text]" custT="1"/>
      <dgm:spPr/>
      <dgm:t>
        <a:bodyPr/>
        <a:lstStyle/>
        <a:p>
          <a:pPr rtl="0">
            <a:buFont typeface="+mj-lt"/>
            <a:buAutoNum type="arabicPeriod"/>
          </a:pPr>
          <a:r>
            <a:rPr lang="en-US" sz="2000" b="1">
              <a:latin typeface="Segoe UI" panose="020B0502040204020203" pitchFamily="34" charset="0"/>
              <a:cs typeface="Segoe UI" panose="020B0502040204020203" pitchFamily="34" charset="0"/>
            </a:rPr>
            <a:t>1</a:t>
          </a:r>
          <a:r>
            <a:rPr lang="en-US" sz="2000" b="1">
              <a:latin typeface="Segoe UI" panose="020B0502040204020203" pitchFamily="34" charset="0"/>
              <a:ea typeface="Calibri" panose="020F0502020204030204" pitchFamily="34" charset="0"/>
              <a:cs typeface="Segoe UI" panose="020B0502040204020203" pitchFamily="34" charset="0"/>
            </a:rPr>
            <a:t>)  Filed -&gt; Committee </a:t>
          </a:r>
          <a:r>
            <a:rPr lang="en-US" sz="2000" b="0">
              <a:latin typeface="Segoe UI" panose="020B0502040204020203" pitchFamily="34" charset="0"/>
              <a:ea typeface="Calibri" panose="020F0502020204030204" pitchFamily="34" charset="0"/>
              <a:cs typeface="Segoe UI" panose="020B0502040204020203" pitchFamily="34" charset="0"/>
            </a:rPr>
            <a:t>(1</a:t>
          </a:r>
          <a:r>
            <a:rPr lang="en-US" sz="2000" b="0" baseline="30000">
              <a:latin typeface="Segoe UI" panose="020B0502040204020203" pitchFamily="34" charset="0"/>
              <a:ea typeface="Calibri" panose="020F0502020204030204" pitchFamily="34" charset="0"/>
              <a:cs typeface="Segoe UI" panose="020B0502040204020203" pitchFamily="34" charset="0"/>
            </a:rPr>
            <a:t>st</a:t>
          </a:r>
          <a:r>
            <a:rPr lang="en-US" sz="2000" b="0">
              <a:latin typeface="Segoe UI" panose="020B0502040204020203" pitchFamily="34" charset="0"/>
              <a:ea typeface="Calibri" panose="020F0502020204030204" pitchFamily="34" charset="0"/>
              <a:cs typeface="Segoe UI" panose="020B0502040204020203" pitchFamily="34" charset="0"/>
            </a:rPr>
            <a:t> Reading)</a:t>
          </a:r>
          <a:r>
            <a:rPr lang="en-US" sz="2000" b="0">
              <a:latin typeface="Segoe UI" panose="020B0502040204020203" pitchFamily="34" charset="0"/>
              <a:cs typeface="Segoe UI" panose="020B0502040204020203" pitchFamily="34" charset="0"/>
            </a:rPr>
            <a:t> &amp; </a:t>
          </a:r>
          <a:r>
            <a:rPr lang="en-US" sz="2000" b="1">
              <a:latin typeface="Segoe UI" panose="020B0502040204020203" pitchFamily="34" charset="0"/>
              <a:ea typeface="Calibri" panose="020F0502020204030204" pitchFamily="34" charset="0"/>
              <a:cs typeface="Segoe UI" panose="020B0502040204020203" pitchFamily="34" charset="0"/>
            </a:rPr>
            <a:t>P</a:t>
          </a:r>
          <a:r>
            <a:rPr lang="en-US" sz="2000" b="1">
              <a:effectLst/>
              <a:latin typeface="Segoe UI" panose="020B0502040204020203" pitchFamily="34" charset="0"/>
              <a:ea typeface="Calibri" panose="020F0502020204030204" pitchFamily="34" charset="0"/>
              <a:cs typeface="Segoe UI" panose="020B0502040204020203" pitchFamily="34" charset="0"/>
            </a:rPr>
            <a:t>ublic </a:t>
          </a:r>
          <a:r>
            <a:rPr lang="en-US" sz="2000" b="1">
              <a:effectLst/>
              <a:latin typeface="Segoe UI" panose="020B0502040204020203" pitchFamily="34" charset="0"/>
              <a:cs typeface="Segoe UI" panose="020B0502040204020203" pitchFamily="34" charset="0"/>
            </a:rPr>
            <a:t>Hearings</a:t>
          </a:r>
          <a:endParaRPr lang="en-US" sz="2000" b="0">
            <a:latin typeface="Segoe UI" panose="020B0502040204020203" pitchFamily="34" charset="0"/>
            <a:cs typeface="Segoe UI" panose="020B0502040204020203" pitchFamily="34" charset="0"/>
          </a:endParaRPr>
        </a:p>
      </dgm:t>
    </dgm:pt>
    <dgm:pt modelId="{7D0F67AB-100D-4A8B-8BD5-3E121C219558}" type="parTrans" cxnId="{3A993878-01F3-4749-83AE-A9837ACE68A5}">
      <dgm:prSet/>
      <dgm:spPr/>
      <dgm:t>
        <a:bodyPr/>
        <a:lstStyle/>
        <a:p>
          <a:endParaRPr lang="en-US">
            <a:latin typeface="Segoe UI" panose="020B0502040204020203" pitchFamily="34" charset="0"/>
            <a:cs typeface="Segoe UI" panose="020B0502040204020203" pitchFamily="34" charset="0"/>
          </a:endParaRPr>
        </a:p>
      </dgm:t>
    </dgm:pt>
    <dgm:pt modelId="{0D5AAF4D-4AB5-470C-B717-95ABD2475FBB}" type="sibTrans" cxnId="{3A993878-01F3-4749-83AE-A9837ACE68A5}">
      <dgm:prSet/>
      <dgm:spPr/>
      <dgm:t>
        <a:bodyPr/>
        <a:lstStyle/>
        <a:p>
          <a:endParaRPr lang="en-US">
            <a:latin typeface="Segoe UI" panose="020B0502040204020203" pitchFamily="34" charset="0"/>
            <a:cs typeface="Segoe UI" panose="020B0502040204020203" pitchFamily="34" charset="0"/>
          </a:endParaRPr>
        </a:p>
      </dgm:t>
    </dgm:pt>
    <dgm:pt modelId="{E529547B-3DD2-4809-B633-5371769FDA00}">
      <dgm:prSet phldr="0"/>
      <dgm:spPr/>
      <dgm:t>
        <a:bodyPr/>
        <a:lstStyle/>
        <a:p>
          <a:pPr rtl="0"/>
          <a:r>
            <a:rPr lang="en-US" b="1">
              <a:latin typeface="Segoe UI" panose="020B0502040204020203" pitchFamily="34" charset="0"/>
              <a:cs typeface="Segoe UI" panose="020B0502040204020203" pitchFamily="34" charset="0"/>
            </a:rPr>
            <a:t>5) Conference Committee</a:t>
          </a:r>
        </a:p>
      </dgm:t>
    </dgm:pt>
    <dgm:pt modelId="{05B98FD4-42CD-40BA-A219-9D69734CC5C7}" type="parTrans" cxnId="{8CBF29D3-6BBF-4087-A1DA-C765E95CBB04}">
      <dgm:prSet/>
      <dgm:spPr/>
      <dgm:t>
        <a:bodyPr/>
        <a:lstStyle/>
        <a:p>
          <a:endParaRPr lang="en-US">
            <a:latin typeface="Segoe UI" panose="020B0502040204020203" pitchFamily="34" charset="0"/>
            <a:cs typeface="Segoe UI" panose="020B0502040204020203" pitchFamily="34" charset="0"/>
          </a:endParaRPr>
        </a:p>
      </dgm:t>
    </dgm:pt>
    <dgm:pt modelId="{4D675AAC-3B09-45BC-B224-CB4EC6D95233}" type="sibTrans" cxnId="{8CBF29D3-6BBF-4087-A1DA-C765E95CBB04}">
      <dgm:prSet/>
      <dgm:spPr/>
      <dgm:t>
        <a:bodyPr/>
        <a:lstStyle/>
        <a:p>
          <a:endParaRPr lang="en-US">
            <a:latin typeface="Segoe UI" panose="020B0502040204020203" pitchFamily="34" charset="0"/>
            <a:cs typeface="Segoe UI" panose="020B0502040204020203" pitchFamily="34" charset="0"/>
          </a:endParaRPr>
        </a:p>
      </dgm:t>
    </dgm:pt>
    <dgm:pt modelId="{A1EB8C20-7263-496B-A279-3256633BC463}">
      <dgm:prSet phldr="0"/>
      <dgm:spPr/>
      <dgm:t>
        <a:bodyPr/>
        <a:lstStyle/>
        <a:p>
          <a:pPr rtl="0"/>
          <a:r>
            <a:rPr lang="en-US" b="1">
              <a:latin typeface="Segoe UI" panose="020B0502040204020203" pitchFamily="34" charset="0"/>
              <a:cs typeface="Segoe UI" panose="020B0502040204020203" pitchFamily="34" charset="0"/>
            </a:rPr>
            <a:t>6) Governor</a:t>
          </a:r>
        </a:p>
      </dgm:t>
    </dgm:pt>
    <dgm:pt modelId="{CE26B1BF-425C-4241-B173-3BFF092B12C4}" type="parTrans" cxnId="{4EE84916-5D4A-4F12-BAD6-AE047017BD85}">
      <dgm:prSet/>
      <dgm:spPr/>
      <dgm:t>
        <a:bodyPr/>
        <a:lstStyle/>
        <a:p>
          <a:endParaRPr lang="en-US">
            <a:latin typeface="Segoe UI" panose="020B0502040204020203" pitchFamily="34" charset="0"/>
            <a:cs typeface="Segoe UI" panose="020B0502040204020203" pitchFamily="34" charset="0"/>
          </a:endParaRPr>
        </a:p>
      </dgm:t>
    </dgm:pt>
    <dgm:pt modelId="{C7506515-8FE3-4A8A-AB5A-43EF7651F9E0}" type="sibTrans" cxnId="{4EE84916-5D4A-4F12-BAD6-AE047017BD85}">
      <dgm:prSet/>
      <dgm:spPr/>
      <dgm:t>
        <a:bodyPr/>
        <a:lstStyle/>
        <a:p>
          <a:endParaRPr lang="en-US">
            <a:latin typeface="Segoe UI" panose="020B0502040204020203" pitchFamily="34" charset="0"/>
            <a:cs typeface="Segoe UI" panose="020B0502040204020203" pitchFamily="34" charset="0"/>
          </a:endParaRPr>
        </a:p>
      </dgm:t>
    </dgm:pt>
    <dgm:pt modelId="{11A222F7-127A-497A-AD97-22AB1B292F40}">
      <dgm:prSet phldr="0"/>
      <dgm:spPr/>
      <dgm:t>
        <a:bodyPr/>
        <a:lstStyle/>
        <a:p>
          <a:r>
            <a:rPr lang="en-US" sz="2000" b="1">
              <a:effectLst/>
              <a:latin typeface="Segoe UI" panose="020B0502040204020203" pitchFamily="34" charset="0"/>
              <a:ea typeface="Calibri" panose="020F0502020204030204" pitchFamily="34" charset="0"/>
              <a:cs typeface="Segoe UI" panose="020B0502040204020203" pitchFamily="34" charset="0"/>
            </a:rPr>
            <a:t>3) </a:t>
          </a:r>
          <a:r>
            <a:rPr lang="en-US" sz="2000" b="1">
              <a:effectLst/>
              <a:latin typeface="Segoe UI" panose="020B0502040204020203" pitchFamily="34" charset="0"/>
              <a:cs typeface="Segoe UI" panose="020B0502040204020203" pitchFamily="34" charset="0"/>
            </a:rPr>
            <a:t>Standing Committee on Bills in Third Reading</a:t>
          </a:r>
          <a:r>
            <a:rPr lang="en-US" sz="2000" b="1">
              <a:latin typeface="Segoe UI" panose="020B0502040204020203" pitchFamily="34" charset="0"/>
              <a:cs typeface="Segoe UI" panose="020B0502040204020203" pitchFamily="34" charset="0"/>
            </a:rPr>
            <a:t> &amp; Vote</a:t>
          </a:r>
          <a:r>
            <a:rPr lang="en-US" sz="2000" b="0">
              <a:latin typeface="Segoe UI" panose="020B0502040204020203" pitchFamily="34" charset="0"/>
              <a:cs typeface="Segoe UI" panose="020B0502040204020203" pitchFamily="34" charset="0"/>
            </a:rPr>
            <a:t> (3rd Reading)</a:t>
          </a:r>
          <a:endParaRPr lang="en-US">
            <a:latin typeface="Segoe UI" panose="020B0502040204020203" pitchFamily="34" charset="0"/>
            <a:cs typeface="Segoe UI" panose="020B0502040204020203" pitchFamily="34" charset="0"/>
          </a:endParaRPr>
        </a:p>
      </dgm:t>
    </dgm:pt>
    <dgm:pt modelId="{1FF9091C-1489-4CDE-9A8E-8016A220DBD6}" type="parTrans" cxnId="{9486DDEE-4E75-4150-9A74-06F05B4800BE}">
      <dgm:prSet/>
      <dgm:spPr/>
      <dgm:t>
        <a:bodyPr/>
        <a:lstStyle/>
        <a:p>
          <a:endParaRPr lang="en-US">
            <a:latin typeface="Segoe UI" panose="020B0502040204020203" pitchFamily="34" charset="0"/>
            <a:cs typeface="Segoe UI" panose="020B0502040204020203" pitchFamily="34" charset="0"/>
          </a:endParaRPr>
        </a:p>
      </dgm:t>
    </dgm:pt>
    <dgm:pt modelId="{867F1339-BCAA-44F4-8825-5EAE1CF90AEA}" type="sibTrans" cxnId="{9486DDEE-4E75-4150-9A74-06F05B4800BE}">
      <dgm:prSet/>
      <dgm:spPr/>
      <dgm:t>
        <a:bodyPr/>
        <a:lstStyle/>
        <a:p>
          <a:endParaRPr lang="en-US">
            <a:latin typeface="Segoe UI" panose="020B0502040204020203" pitchFamily="34" charset="0"/>
            <a:cs typeface="Segoe UI" panose="020B0502040204020203" pitchFamily="34" charset="0"/>
          </a:endParaRPr>
        </a:p>
      </dgm:t>
    </dgm:pt>
    <dgm:pt modelId="{B49E878A-E2AB-4142-859B-DFD109A88569}" type="pres">
      <dgm:prSet presAssocID="{5BC2A4E8-0F20-A94D-AFDC-9BF87DB6EA41}" presName="Name0" presStyleCnt="0">
        <dgm:presLayoutVars>
          <dgm:dir/>
          <dgm:resizeHandles val="exact"/>
        </dgm:presLayoutVars>
      </dgm:prSet>
      <dgm:spPr/>
    </dgm:pt>
    <dgm:pt modelId="{F0AF49E4-ACA1-4DE6-8BA4-55CE1F6F65FA}" type="pres">
      <dgm:prSet presAssocID="{AABBB562-F304-4450-B6A6-5AB3414CC976}" presName="node" presStyleLbl="node1" presStyleIdx="0" presStyleCnt="6">
        <dgm:presLayoutVars>
          <dgm:bulletEnabled val="1"/>
        </dgm:presLayoutVars>
      </dgm:prSet>
      <dgm:spPr/>
    </dgm:pt>
    <dgm:pt modelId="{E23A4D33-018B-4C94-B605-8223A3D37754}" type="pres">
      <dgm:prSet presAssocID="{0D5AAF4D-4AB5-470C-B717-95ABD2475FBB}" presName="sibTrans" presStyleLbl="sibTrans1D1" presStyleIdx="0" presStyleCnt="5"/>
      <dgm:spPr/>
    </dgm:pt>
    <dgm:pt modelId="{43A69D2C-EDFC-4161-BFB0-970F5C3EADEF}" type="pres">
      <dgm:prSet presAssocID="{0D5AAF4D-4AB5-470C-B717-95ABD2475FBB}" presName="connectorText" presStyleLbl="sibTrans1D1" presStyleIdx="0" presStyleCnt="5"/>
      <dgm:spPr/>
    </dgm:pt>
    <dgm:pt modelId="{F3E30756-58EB-0440-9FEB-0D1E128228D6}" type="pres">
      <dgm:prSet presAssocID="{18874D0E-5C8A-B244-A79A-484CA6895CB0}" presName="node" presStyleLbl="node1" presStyleIdx="1" presStyleCnt="6" custScaleX="111160">
        <dgm:presLayoutVars>
          <dgm:bulletEnabled val="1"/>
        </dgm:presLayoutVars>
      </dgm:prSet>
      <dgm:spPr/>
    </dgm:pt>
    <dgm:pt modelId="{E26233DE-F28A-C54F-A952-1E8AD2ED5060}" type="pres">
      <dgm:prSet presAssocID="{81C4A0D8-8AC8-7548-8415-92AAC7BBDC37}" presName="sibTrans" presStyleLbl="sibTrans1D1" presStyleIdx="1" presStyleCnt="5"/>
      <dgm:spPr/>
    </dgm:pt>
    <dgm:pt modelId="{3B1E5565-80EA-344E-8B1D-4FF09A6717AE}" type="pres">
      <dgm:prSet presAssocID="{81C4A0D8-8AC8-7548-8415-92AAC7BBDC37}" presName="connectorText" presStyleLbl="sibTrans1D1" presStyleIdx="1" presStyleCnt="5"/>
      <dgm:spPr/>
    </dgm:pt>
    <dgm:pt modelId="{94E58E79-3C47-4F61-9C97-25084DDA41F4}" type="pres">
      <dgm:prSet presAssocID="{11A222F7-127A-497A-AD97-22AB1B292F40}" presName="node" presStyleLbl="node1" presStyleIdx="2" presStyleCnt="6">
        <dgm:presLayoutVars>
          <dgm:bulletEnabled val="1"/>
        </dgm:presLayoutVars>
      </dgm:prSet>
      <dgm:spPr/>
    </dgm:pt>
    <dgm:pt modelId="{BCA49B00-DF76-4ACF-9FBF-67F65D0540C9}" type="pres">
      <dgm:prSet presAssocID="{867F1339-BCAA-44F4-8825-5EAE1CF90AEA}" presName="sibTrans" presStyleLbl="sibTrans1D1" presStyleIdx="2" presStyleCnt="5"/>
      <dgm:spPr/>
    </dgm:pt>
    <dgm:pt modelId="{A6723F83-6C6B-426E-85A1-85A8B194144E}" type="pres">
      <dgm:prSet presAssocID="{867F1339-BCAA-44F4-8825-5EAE1CF90AEA}" presName="connectorText" presStyleLbl="sibTrans1D1" presStyleIdx="2" presStyleCnt="5"/>
      <dgm:spPr/>
    </dgm:pt>
    <dgm:pt modelId="{4D4FF46A-5C80-0D40-9BCE-8C848220E12E}" type="pres">
      <dgm:prSet presAssocID="{4421384B-6C6E-FF42-92E8-2423604B6F26}" presName="node" presStyleLbl="node1" presStyleIdx="3" presStyleCnt="6" custScaleX="99267" custScaleY="98352">
        <dgm:presLayoutVars>
          <dgm:bulletEnabled val="1"/>
        </dgm:presLayoutVars>
      </dgm:prSet>
      <dgm:spPr/>
    </dgm:pt>
    <dgm:pt modelId="{8BB13F4A-DC7A-40C4-888B-2E088E4B7034}" type="pres">
      <dgm:prSet presAssocID="{B913238D-8E48-0248-8FE5-E21E4EB2EA49}" presName="sibTrans" presStyleLbl="sibTrans1D1" presStyleIdx="3" presStyleCnt="5"/>
      <dgm:spPr/>
    </dgm:pt>
    <dgm:pt modelId="{9E987820-9339-4AC8-A489-8A8F4AEE67E5}" type="pres">
      <dgm:prSet presAssocID="{B913238D-8E48-0248-8FE5-E21E4EB2EA49}" presName="connectorText" presStyleLbl="sibTrans1D1" presStyleIdx="3" presStyleCnt="5"/>
      <dgm:spPr/>
    </dgm:pt>
    <dgm:pt modelId="{80181BA4-BED3-4B78-9AF6-AD947416F89A}" type="pres">
      <dgm:prSet presAssocID="{E529547B-3DD2-4809-B633-5371769FDA00}" presName="node" presStyleLbl="node1" presStyleIdx="4" presStyleCnt="6">
        <dgm:presLayoutVars>
          <dgm:bulletEnabled val="1"/>
        </dgm:presLayoutVars>
      </dgm:prSet>
      <dgm:spPr/>
    </dgm:pt>
    <dgm:pt modelId="{3B13EAFE-BE90-44A7-B435-174B6E680124}" type="pres">
      <dgm:prSet presAssocID="{4D675AAC-3B09-45BC-B224-CB4EC6D95233}" presName="sibTrans" presStyleLbl="sibTrans1D1" presStyleIdx="4" presStyleCnt="5"/>
      <dgm:spPr/>
    </dgm:pt>
    <dgm:pt modelId="{E66BDC77-AB1D-4FDD-94F8-C228140DF233}" type="pres">
      <dgm:prSet presAssocID="{4D675AAC-3B09-45BC-B224-CB4EC6D95233}" presName="connectorText" presStyleLbl="sibTrans1D1" presStyleIdx="4" presStyleCnt="5"/>
      <dgm:spPr/>
    </dgm:pt>
    <dgm:pt modelId="{F6D998AD-AADB-4200-A664-2D83CCB963C0}" type="pres">
      <dgm:prSet presAssocID="{A1EB8C20-7263-496B-A279-3256633BC463}" presName="node" presStyleLbl="node1" presStyleIdx="5" presStyleCnt="6">
        <dgm:presLayoutVars>
          <dgm:bulletEnabled val="1"/>
        </dgm:presLayoutVars>
      </dgm:prSet>
      <dgm:spPr/>
    </dgm:pt>
  </dgm:ptLst>
  <dgm:cxnLst>
    <dgm:cxn modelId="{523F6602-2C64-4997-A74F-B9B91A5C158A}" type="presOf" srcId="{A1EB8C20-7263-496B-A279-3256633BC463}" destId="{F6D998AD-AADB-4200-A664-2D83CCB963C0}" srcOrd="0" destOrd="0" presId="urn:microsoft.com/office/officeart/2005/8/layout/bProcess3"/>
    <dgm:cxn modelId="{539E410F-3F0C-4428-A6B9-E6EFF67A75DB}" type="presOf" srcId="{0D5AAF4D-4AB5-470C-B717-95ABD2475FBB}" destId="{E23A4D33-018B-4C94-B605-8223A3D37754}" srcOrd="0" destOrd="0" presId="urn:microsoft.com/office/officeart/2005/8/layout/bProcess3"/>
    <dgm:cxn modelId="{6ED67511-D8E8-401C-9F9D-F27E997D8116}" type="presOf" srcId="{4D675AAC-3B09-45BC-B224-CB4EC6D95233}" destId="{E66BDC77-AB1D-4FDD-94F8-C228140DF233}" srcOrd="1" destOrd="0" presId="urn:microsoft.com/office/officeart/2005/8/layout/bProcess3"/>
    <dgm:cxn modelId="{4EE84916-5D4A-4F12-BAD6-AE047017BD85}" srcId="{5BC2A4E8-0F20-A94D-AFDC-9BF87DB6EA41}" destId="{A1EB8C20-7263-496B-A279-3256633BC463}" srcOrd="5" destOrd="0" parTransId="{CE26B1BF-425C-4241-B173-3BFF092B12C4}" sibTransId="{C7506515-8FE3-4A8A-AB5A-43EF7651F9E0}"/>
    <dgm:cxn modelId="{2BCBC62C-0258-4AFB-9096-0B8CA9782DEF}" type="presOf" srcId="{4D675AAC-3B09-45BC-B224-CB4EC6D95233}" destId="{3B13EAFE-BE90-44A7-B435-174B6E680124}" srcOrd="0" destOrd="0" presId="urn:microsoft.com/office/officeart/2005/8/layout/bProcess3"/>
    <dgm:cxn modelId="{DD832E37-0447-4711-A655-00335F6531BD}" type="presOf" srcId="{867F1339-BCAA-44F4-8825-5EAE1CF90AEA}" destId="{A6723F83-6C6B-426E-85A1-85A8B194144E}" srcOrd="1" destOrd="0" presId="urn:microsoft.com/office/officeart/2005/8/layout/bProcess3"/>
    <dgm:cxn modelId="{FFDA9139-5FFF-F84D-BACE-344A39B43D55}" type="presOf" srcId="{5BC2A4E8-0F20-A94D-AFDC-9BF87DB6EA41}" destId="{B49E878A-E2AB-4142-859B-DFD109A88569}" srcOrd="0" destOrd="0" presId="urn:microsoft.com/office/officeart/2005/8/layout/bProcess3"/>
    <dgm:cxn modelId="{7493EE3B-855E-4AFD-86DD-D36A4C9BDC5E}" type="presOf" srcId="{11A222F7-127A-497A-AD97-22AB1B292F40}" destId="{94E58E79-3C47-4F61-9C97-25084DDA41F4}" srcOrd="0" destOrd="0" presId="urn:microsoft.com/office/officeart/2005/8/layout/bProcess3"/>
    <dgm:cxn modelId="{8E3B8063-EEC1-4FA3-8382-1E210662B380}" type="presOf" srcId="{18874D0E-5C8A-B244-A79A-484CA6895CB0}" destId="{F3E30756-58EB-0440-9FEB-0D1E128228D6}" srcOrd="0" destOrd="0" presId="urn:microsoft.com/office/officeart/2005/8/layout/bProcess3"/>
    <dgm:cxn modelId="{B7D23872-8235-46C5-A2CD-72731E9F906C}" type="presOf" srcId="{E529547B-3DD2-4809-B633-5371769FDA00}" destId="{80181BA4-BED3-4B78-9AF6-AD947416F89A}" srcOrd="0" destOrd="0" presId="urn:microsoft.com/office/officeart/2005/8/layout/bProcess3"/>
    <dgm:cxn modelId="{03186774-5ACA-49F7-A69D-B0DFB03982DD}" type="presOf" srcId="{867F1339-BCAA-44F4-8825-5EAE1CF90AEA}" destId="{BCA49B00-DF76-4ACF-9FBF-67F65D0540C9}" srcOrd="0" destOrd="0" presId="urn:microsoft.com/office/officeart/2005/8/layout/bProcess3"/>
    <dgm:cxn modelId="{C7068357-C04F-4440-8FB7-362AAC7AB4AD}" type="presOf" srcId="{AABBB562-F304-4450-B6A6-5AB3414CC976}" destId="{F0AF49E4-ACA1-4DE6-8BA4-55CE1F6F65FA}" srcOrd="0" destOrd="0" presId="urn:microsoft.com/office/officeart/2005/8/layout/bProcess3"/>
    <dgm:cxn modelId="{3A993878-01F3-4749-83AE-A9837ACE68A5}" srcId="{5BC2A4E8-0F20-A94D-AFDC-9BF87DB6EA41}" destId="{AABBB562-F304-4450-B6A6-5AB3414CC976}" srcOrd="0" destOrd="0" parTransId="{7D0F67AB-100D-4A8B-8BD5-3E121C219558}" sibTransId="{0D5AAF4D-4AB5-470C-B717-95ABD2475FBB}"/>
    <dgm:cxn modelId="{D761F988-8F7A-46CE-A77B-F034C31D63A9}" type="presOf" srcId="{0D5AAF4D-4AB5-470C-B717-95ABD2475FBB}" destId="{43A69D2C-EDFC-4161-BFB0-970F5C3EADEF}" srcOrd="1" destOrd="0" presId="urn:microsoft.com/office/officeart/2005/8/layout/bProcess3"/>
    <dgm:cxn modelId="{BCF62DAC-F067-1045-B2B2-8FB9D70DC96F}" srcId="{5BC2A4E8-0F20-A94D-AFDC-9BF87DB6EA41}" destId="{4421384B-6C6E-FF42-92E8-2423604B6F26}" srcOrd="3" destOrd="0" parTransId="{FBDD0A1E-5659-D340-973B-90524104F6AF}" sibTransId="{B913238D-8E48-0248-8FE5-E21E4EB2EA49}"/>
    <dgm:cxn modelId="{DA77DCB5-05BE-43FA-B80E-832C3C506998}" type="presOf" srcId="{4421384B-6C6E-FF42-92E8-2423604B6F26}" destId="{4D4FF46A-5C80-0D40-9BCE-8C848220E12E}" srcOrd="0" destOrd="0" presId="urn:microsoft.com/office/officeart/2005/8/layout/bProcess3"/>
    <dgm:cxn modelId="{938403C2-D5FB-4275-A935-D15A35F85555}" type="presOf" srcId="{81C4A0D8-8AC8-7548-8415-92AAC7BBDC37}" destId="{E26233DE-F28A-C54F-A952-1E8AD2ED5060}" srcOrd="0" destOrd="0" presId="urn:microsoft.com/office/officeart/2005/8/layout/bProcess3"/>
    <dgm:cxn modelId="{ED684BCE-2B5E-47F4-A33E-5039CC337D15}" type="presOf" srcId="{81C4A0D8-8AC8-7548-8415-92AAC7BBDC37}" destId="{3B1E5565-80EA-344E-8B1D-4FF09A6717AE}" srcOrd="1" destOrd="0" presId="urn:microsoft.com/office/officeart/2005/8/layout/bProcess3"/>
    <dgm:cxn modelId="{8CBF29D3-6BBF-4087-A1DA-C765E95CBB04}" srcId="{5BC2A4E8-0F20-A94D-AFDC-9BF87DB6EA41}" destId="{E529547B-3DD2-4809-B633-5371769FDA00}" srcOrd="4" destOrd="0" parTransId="{05B98FD4-42CD-40BA-A219-9D69734CC5C7}" sibTransId="{4D675AAC-3B09-45BC-B224-CB4EC6D95233}"/>
    <dgm:cxn modelId="{C0E220D6-04A9-4154-B965-D111557E1D78}" type="presOf" srcId="{B913238D-8E48-0248-8FE5-E21E4EB2EA49}" destId="{8BB13F4A-DC7A-40C4-888B-2E088E4B7034}" srcOrd="0" destOrd="0" presId="urn:microsoft.com/office/officeart/2005/8/layout/bProcess3"/>
    <dgm:cxn modelId="{73B6BFED-1A8E-964B-BC97-47FA8D75A4DB}" srcId="{5BC2A4E8-0F20-A94D-AFDC-9BF87DB6EA41}" destId="{18874D0E-5C8A-B244-A79A-484CA6895CB0}" srcOrd="1" destOrd="0" parTransId="{E466013C-8570-7740-B27A-8A06752E7A1F}" sibTransId="{81C4A0D8-8AC8-7548-8415-92AAC7BBDC37}"/>
    <dgm:cxn modelId="{9486DDEE-4E75-4150-9A74-06F05B4800BE}" srcId="{5BC2A4E8-0F20-A94D-AFDC-9BF87DB6EA41}" destId="{11A222F7-127A-497A-AD97-22AB1B292F40}" srcOrd="2" destOrd="0" parTransId="{1FF9091C-1489-4CDE-9A8E-8016A220DBD6}" sibTransId="{867F1339-BCAA-44F4-8825-5EAE1CF90AEA}"/>
    <dgm:cxn modelId="{7AF8CFFF-5869-4681-B13B-6A42C6E87281}" type="presOf" srcId="{B913238D-8E48-0248-8FE5-E21E4EB2EA49}" destId="{9E987820-9339-4AC8-A489-8A8F4AEE67E5}" srcOrd="1" destOrd="0" presId="urn:microsoft.com/office/officeart/2005/8/layout/bProcess3"/>
    <dgm:cxn modelId="{7302ECC3-9883-4F88-84EF-3A8A1F80CC3A}" type="presParOf" srcId="{B49E878A-E2AB-4142-859B-DFD109A88569}" destId="{F0AF49E4-ACA1-4DE6-8BA4-55CE1F6F65FA}" srcOrd="0" destOrd="0" presId="urn:microsoft.com/office/officeart/2005/8/layout/bProcess3"/>
    <dgm:cxn modelId="{44CDACA3-6503-445C-BA35-EE07C1AB476D}" type="presParOf" srcId="{B49E878A-E2AB-4142-859B-DFD109A88569}" destId="{E23A4D33-018B-4C94-B605-8223A3D37754}" srcOrd="1" destOrd="0" presId="urn:microsoft.com/office/officeart/2005/8/layout/bProcess3"/>
    <dgm:cxn modelId="{6F5ECB31-8E45-4025-8914-E40EC4E728E6}" type="presParOf" srcId="{E23A4D33-018B-4C94-B605-8223A3D37754}" destId="{43A69D2C-EDFC-4161-BFB0-970F5C3EADEF}" srcOrd="0" destOrd="0" presId="urn:microsoft.com/office/officeart/2005/8/layout/bProcess3"/>
    <dgm:cxn modelId="{FDF81942-FA67-4450-B289-C283B414A26A}" type="presParOf" srcId="{B49E878A-E2AB-4142-859B-DFD109A88569}" destId="{F3E30756-58EB-0440-9FEB-0D1E128228D6}" srcOrd="2" destOrd="0" presId="urn:microsoft.com/office/officeart/2005/8/layout/bProcess3"/>
    <dgm:cxn modelId="{D368BFC9-F925-4A88-B57C-FE196360B0E0}" type="presParOf" srcId="{B49E878A-E2AB-4142-859B-DFD109A88569}" destId="{E26233DE-F28A-C54F-A952-1E8AD2ED5060}" srcOrd="3" destOrd="0" presId="urn:microsoft.com/office/officeart/2005/8/layout/bProcess3"/>
    <dgm:cxn modelId="{D2DE2F5F-99A8-4E94-B19A-DAF5DE340B5C}" type="presParOf" srcId="{E26233DE-F28A-C54F-A952-1E8AD2ED5060}" destId="{3B1E5565-80EA-344E-8B1D-4FF09A6717AE}" srcOrd="0" destOrd="0" presId="urn:microsoft.com/office/officeart/2005/8/layout/bProcess3"/>
    <dgm:cxn modelId="{9801727E-69F7-408C-BAAF-ADDC4C4AE122}" type="presParOf" srcId="{B49E878A-E2AB-4142-859B-DFD109A88569}" destId="{94E58E79-3C47-4F61-9C97-25084DDA41F4}" srcOrd="4" destOrd="0" presId="urn:microsoft.com/office/officeart/2005/8/layout/bProcess3"/>
    <dgm:cxn modelId="{17F13B45-7470-45A1-A5DC-6C8B3E2423C3}" type="presParOf" srcId="{B49E878A-E2AB-4142-859B-DFD109A88569}" destId="{BCA49B00-DF76-4ACF-9FBF-67F65D0540C9}" srcOrd="5" destOrd="0" presId="urn:microsoft.com/office/officeart/2005/8/layout/bProcess3"/>
    <dgm:cxn modelId="{BB205883-4D13-4526-8E41-19EBE4725D26}" type="presParOf" srcId="{BCA49B00-DF76-4ACF-9FBF-67F65D0540C9}" destId="{A6723F83-6C6B-426E-85A1-85A8B194144E}" srcOrd="0" destOrd="0" presId="urn:microsoft.com/office/officeart/2005/8/layout/bProcess3"/>
    <dgm:cxn modelId="{0C5E292E-8D5A-427E-ADC7-39410893FD64}" type="presParOf" srcId="{B49E878A-E2AB-4142-859B-DFD109A88569}" destId="{4D4FF46A-5C80-0D40-9BCE-8C848220E12E}" srcOrd="6" destOrd="0" presId="urn:microsoft.com/office/officeart/2005/8/layout/bProcess3"/>
    <dgm:cxn modelId="{6B5CB047-36E2-43C1-827D-6B03F3EEC8CA}" type="presParOf" srcId="{B49E878A-E2AB-4142-859B-DFD109A88569}" destId="{8BB13F4A-DC7A-40C4-888B-2E088E4B7034}" srcOrd="7" destOrd="0" presId="urn:microsoft.com/office/officeart/2005/8/layout/bProcess3"/>
    <dgm:cxn modelId="{A0B36532-3DD8-48DB-86A2-243654E38CAD}" type="presParOf" srcId="{8BB13F4A-DC7A-40C4-888B-2E088E4B7034}" destId="{9E987820-9339-4AC8-A489-8A8F4AEE67E5}" srcOrd="0" destOrd="0" presId="urn:microsoft.com/office/officeart/2005/8/layout/bProcess3"/>
    <dgm:cxn modelId="{C02499A7-7898-4F12-B739-74091277F821}" type="presParOf" srcId="{B49E878A-E2AB-4142-859B-DFD109A88569}" destId="{80181BA4-BED3-4B78-9AF6-AD947416F89A}" srcOrd="8" destOrd="0" presId="urn:microsoft.com/office/officeart/2005/8/layout/bProcess3"/>
    <dgm:cxn modelId="{8F561901-6A6F-40BA-B71D-2B418209703C}" type="presParOf" srcId="{B49E878A-E2AB-4142-859B-DFD109A88569}" destId="{3B13EAFE-BE90-44A7-B435-174B6E680124}" srcOrd="9" destOrd="0" presId="urn:microsoft.com/office/officeart/2005/8/layout/bProcess3"/>
    <dgm:cxn modelId="{C1DAFC8C-5894-4BFD-9DB0-63EBAD655BD1}" type="presParOf" srcId="{3B13EAFE-BE90-44A7-B435-174B6E680124}" destId="{E66BDC77-AB1D-4FDD-94F8-C228140DF233}" srcOrd="0" destOrd="0" presId="urn:microsoft.com/office/officeart/2005/8/layout/bProcess3"/>
    <dgm:cxn modelId="{98D00DAA-722C-4F08-96D2-CAF949F0AB08}" type="presParOf" srcId="{B49E878A-E2AB-4142-859B-DFD109A88569}" destId="{F6D998AD-AADB-4200-A664-2D83CCB963C0}"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B48D5-6CB2-45A6-81D0-3556B2DD1739}">
      <dsp:nvSpPr>
        <dsp:cNvPr id="0" name=""/>
        <dsp:cNvSpPr/>
      </dsp:nvSpPr>
      <dsp:spPr>
        <a:xfrm>
          <a:off x="0" y="0"/>
          <a:ext cx="8264509" cy="787241"/>
        </a:xfrm>
        <a:prstGeom prst="roundRect">
          <a:avLst>
            <a:gd name="adj" fmla="val 10000"/>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latin typeface="Segoe UI"/>
              <a:cs typeface="Calibri"/>
            </a:rPr>
            <a:t>Program Overview</a:t>
          </a:r>
        </a:p>
      </dsp:txBody>
      <dsp:txXfrm>
        <a:off x="23058" y="23058"/>
        <a:ext cx="7322906" cy="741125"/>
      </dsp:txXfrm>
    </dsp:sp>
    <dsp:sp modelId="{2DBFE043-492F-452F-A16B-5E80A70D0F60}">
      <dsp:nvSpPr>
        <dsp:cNvPr id="0" name=""/>
        <dsp:cNvSpPr/>
      </dsp:nvSpPr>
      <dsp:spPr>
        <a:xfrm>
          <a:off x="617154" y="896580"/>
          <a:ext cx="8264509" cy="787241"/>
        </a:xfrm>
        <a:prstGeom prst="roundRect">
          <a:avLst>
            <a:gd name="adj" fmla="val 10000"/>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a:latin typeface="Segoe UI"/>
              <a:cs typeface="Calibri"/>
            </a:rPr>
            <a:t>Lobbying with Legislators - Tips</a:t>
          </a:r>
        </a:p>
      </dsp:txBody>
      <dsp:txXfrm>
        <a:off x="640212" y="919638"/>
        <a:ext cx="7089531" cy="741125"/>
      </dsp:txXfrm>
    </dsp:sp>
    <dsp:sp modelId="{95ABE9BB-1B86-4950-8E30-4FB4FFAA0BA9}">
      <dsp:nvSpPr>
        <dsp:cNvPr id="0" name=""/>
        <dsp:cNvSpPr/>
      </dsp:nvSpPr>
      <dsp:spPr>
        <a:xfrm>
          <a:off x="1234309" y="1793160"/>
          <a:ext cx="8264509" cy="787241"/>
        </a:xfrm>
        <a:prstGeom prst="roundRect">
          <a:avLst>
            <a:gd name="adj" fmla="val 10000"/>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a:latin typeface="Segoe UI"/>
              <a:cs typeface="Calibri"/>
            </a:rPr>
            <a:t>Logistics and Resources</a:t>
          </a:r>
        </a:p>
      </dsp:txBody>
      <dsp:txXfrm>
        <a:off x="1257367" y="1816218"/>
        <a:ext cx="7089531" cy="741125"/>
      </dsp:txXfrm>
    </dsp:sp>
    <dsp:sp modelId="{844265CB-BA38-4D5D-A7E4-9EFEC59E1B38}">
      <dsp:nvSpPr>
        <dsp:cNvPr id="0" name=""/>
        <dsp:cNvSpPr/>
      </dsp:nvSpPr>
      <dsp:spPr>
        <a:xfrm>
          <a:off x="1851464" y="2689740"/>
          <a:ext cx="8264509" cy="787241"/>
        </a:xfrm>
        <a:prstGeom prst="roundRect">
          <a:avLst>
            <a:gd name="adj" fmla="val 10000"/>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a:latin typeface="Segoe UI"/>
              <a:cs typeface="Calibri"/>
            </a:rPr>
            <a:t>Social Media Activity</a:t>
          </a:r>
        </a:p>
      </dsp:txBody>
      <dsp:txXfrm>
        <a:off x="1874522" y="2712798"/>
        <a:ext cx="7089531" cy="741125"/>
      </dsp:txXfrm>
    </dsp:sp>
    <dsp:sp modelId="{1316811D-30EF-4CB4-B3E1-377D29B93425}">
      <dsp:nvSpPr>
        <dsp:cNvPr id="0" name=""/>
        <dsp:cNvSpPr/>
      </dsp:nvSpPr>
      <dsp:spPr>
        <a:xfrm>
          <a:off x="2468619" y="3586320"/>
          <a:ext cx="8264509" cy="787241"/>
        </a:xfrm>
        <a:prstGeom prst="roundRect">
          <a:avLst>
            <a:gd name="adj" fmla="val 10000"/>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a:latin typeface="Segoe UI"/>
              <a:cs typeface="Calibri"/>
            </a:rPr>
            <a:t>Q/A</a:t>
          </a:r>
        </a:p>
      </dsp:txBody>
      <dsp:txXfrm>
        <a:off x="2491677" y="3609378"/>
        <a:ext cx="7089531" cy="741125"/>
      </dsp:txXfrm>
    </dsp:sp>
    <dsp:sp modelId="{A8B977DD-2114-4ED8-9C9A-A07FC4F62776}">
      <dsp:nvSpPr>
        <dsp:cNvPr id="0" name=""/>
        <dsp:cNvSpPr/>
      </dsp:nvSpPr>
      <dsp:spPr>
        <a:xfrm>
          <a:off x="7752802" y="575123"/>
          <a:ext cx="511706" cy="511706"/>
        </a:xfrm>
        <a:prstGeom prst="downArrow">
          <a:avLst>
            <a:gd name="adj1" fmla="val 55000"/>
            <a:gd name="adj2" fmla="val 45000"/>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867936" y="575123"/>
        <a:ext cx="281438" cy="385059"/>
      </dsp:txXfrm>
    </dsp:sp>
    <dsp:sp modelId="{D9EEF3AA-1E1D-47AB-A65E-47A5434459EF}">
      <dsp:nvSpPr>
        <dsp:cNvPr id="0" name=""/>
        <dsp:cNvSpPr/>
      </dsp:nvSpPr>
      <dsp:spPr>
        <a:xfrm>
          <a:off x="8369957" y="1471703"/>
          <a:ext cx="511706" cy="511706"/>
        </a:xfrm>
        <a:prstGeom prst="downArrow">
          <a:avLst>
            <a:gd name="adj1" fmla="val 55000"/>
            <a:gd name="adj2" fmla="val 45000"/>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485091" y="1471703"/>
        <a:ext cx="281438" cy="385059"/>
      </dsp:txXfrm>
    </dsp:sp>
    <dsp:sp modelId="{1C0926CA-5D95-4A49-A1A7-3545BB63F5A3}">
      <dsp:nvSpPr>
        <dsp:cNvPr id="0" name=""/>
        <dsp:cNvSpPr/>
      </dsp:nvSpPr>
      <dsp:spPr>
        <a:xfrm>
          <a:off x="8987112" y="2355163"/>
          <a:ext cx="511706" cy="511706"/>
        </a:xfrm>
        <a:prstGeom prst="downArrow">
          <a:avLst>
            <a:gd name="adj1" fmla="val 55000"/>
            <a:gd name="adj2" fmla="val 45000"/>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102246" y="2355163"/>
        <a:ext cx="281438" cy="385059"/>
      </dsp:txXfrm>
    </dsp:sp>
    <dsp:sp modelId="{41F1AC19-1628-4536-8BEF-AC9E6DD05999}">
      <dsp:nvSpPr>
        <dsp:cNvPr id="0" name=""/>
        <dsp:cNvSpPr/>
      </dsp:nvSpPr>
      <dsp:spPr>
        <a:xfrm>
          <a:off x="9604267" y="3260490"/>
          <a:ext cx="511706" cy="511706"/>
        </a:xfrm>
        <a:prstGeom prst="downArrow">
          <a:avLst>
            <a:gd name="adj1" fmla="val 55000"/>
            <a:gd name="adj2" fmla="val 45000"/>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719401" y="3260490"/>
        <a:ext cx="281438" cy="3850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7CAC4-D4BA-4447-B667-E295FBDD2DC6}">
      <dsp:nvSpPr>
        <dsp:cNvPr id="0" name=""/>
        <dsp:cNvSpPr/>
      </dsp:nvSpPr>
      <dsp:spPr>
        <a:xfrm>
          <a:off x="0" y="45712"/>
          <a:ext cx="3143625" cy="199620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8C987C-C26D-423B-BF5D-854F39FD645A}">
      <dsp:nvSpPr>
        <dsp:cNvPr id="0" name=""/>
        <dsp:cNvSpPr/>
      </dsp:nvSpPr>
      <dsp:spPr>
        <a:xfrm>
          <a:off x="349291" y="377539"/>
          <a:ext cx="3143625" cy="199620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latin typeface="Segoe UI"/>
              <a:cs typeface="Segoe UI"/>
            </a:rPr>
            <a:t>Registration and Networking at the Great Hall</a:t>
          </a:r>
        </a:p>
      </dsp:txBody>
      <dsp:txXfrm>
        <a:off x="407758" y="436006"/>
        <a:ext cx="3026691" cy="1879268"/>
      </dsp:txXfrm>
    </dsp:sp>
    <dsp:sp modelId="{998CFFA4-AE68-4322-AB0F-F513911D2663}">
      <dsp:nvSpPr>
        <dsp:cNvPr id="0" name=""/>
        <dsp:cNvSpPr/>
      </dsp:nvSpPr>
      <dsp:spPr>
        <a:xfrm>
          <a:off x="3842209" y="45712"/>
          <a:ext cx="3143625" cy="199620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AA12CF-0DCA-44E6-A100-40EE44E0862D}">
      <dsp:nvSpPr>
        <dsp:cNvPr id="0" name=""/>
        <dsp:cNvSpPr/>
      </dsp:nvSpPr>
      <dsp:spPr>
        <a:xfrm>
          <a:off x="4191501" y="377539"/>
          <a:ext cx="3143625" cy="199620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Segoe UI"/>
              <a:cs typeface="Segoe UI"/>
            </a:rPr>
            <a:t>Performance &amp; Program with Awards</a:t>
          </a:r>
        </a:p>
      </dsp:txBody>
      <dsp:txXfrm>
        <a:off x="4249968" y="436006"/>
        <a:ext cx="3026691" cy="1879268"/>
      </dsp:txXfrm>
    </dsp:sp>
    <dsp:sp modelId="{439B954B-4E00-4D17-ADBB-B8AF024C6B95}">
      <dsp:nvSpPr>
        <dsp:cNvPr id="0" name=""/>
        <dsp:cNvSpPr/>
      </dsp:nvSpPr>
      <dsp:spPr>
        <a:xfrm>
          <a:off x="7684418" y="45712"/>
          <a:ext cx="3143625" cy="199620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7B3443-4118-4A26-B4DA-3FABC6AF5841}">
      <dsp:nvSpPr>
        <dsp:cNvPr id="0" name=""/>
        <dsp:cNvSpPr/>
      </dsp:nvSpPr>
      <dsp:spPr>
        <a:xfrm>
          <a:off x="8033710" y="377539"/>
          <a:ext cx="3143625" cy="199620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Segoe UI"/>
              <a:cs typeface="Segoe UI"/>
            </a:rPr>
            <a:t>Legislative Office Visits</a:t>
          </a:r>
        </a:p>
      </dsp:txBody>
      <dsp:txXfrm>
        <a:off x="8092177" y="436006"/>
        <a:ext cx="3026691" cy="18792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EEF36-9290-42AF-A271-B4EF49E46007}">
      <dsp:nvSpPr>
        <dsp:cNvPr id="0" name=""/>
        <dsp:cNvSpPr/>
      </dsp:nvSpPr>
      <dsp:spPr>
        <a:xfrm>
          <a:off x="26525" y="717205"/>
          <a:ext cx="1472718" cy="147271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BB7FBA-AF85-4D91-AA8E-7A3BDA838753}">
      <dsp:nvSpPr>
        <dsp:cNvPr id="0" name=""/>
        <dsp:cNvSpPr/>
      </dsp:nvSpPr>
      <dsp:spPr>
        <a:xfrm>
          <a:off x="335796" y="1026476"/>
          <a:ext cx="854176" cy="85417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E35B55-0338-4BBD-9AC7-F9E129645545}">
      <dsp:nvSpPr>
        <dsp:cNvPr id="0" name=""/>
        <dsp:cNvSpPr/>
      </dsp:nvSpPr>
      <dsp:spPr>
        <a:xfrm>
          <a:off x="1814826" y="717205"/>
          <a:ext cx="3471408" cy="1472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rtl="0">
            <a:lnSpc>
              <a:spcPct val="100000"/>
            </a:lnSpc>
            <a:spcBef>
              <a:spcPct val="0"/>
            </a:spcBef>
            <a:spcAft>
              <a:spcPct val="35000"/>
            </a:spcAft>
            <a:buNone/>
          </a:pPr>
          <a:r>
            <a:rPr lang="en-US" sz="2400" kern="1200"/>
            <a:t>Registration Table and </a:t>
          </a:r>
          <a:r>
            <a:rPr lang="en-US" sz="2400" kern="1200">
              <a:latin typeface="Corbel" panose="020B0503020204020204"/>
            </a:rPr>
            <a:t>Tote Bag Pickup</a:t>
          </a:r>
          <a:endParaRPr lang="en-US" sz="2400" kern="1200"/>
        </a:p>
      </dsp:txBody>
      <dsp:txXfrm>
        <a:off x="1814826" y="717205"/>
        <a:ext cx="3471408" cy="1472718"/>
      </dsp:txXfrm>
    </dsp:sp>
    <dsp:sp modelId="{D9780EDF-88F3-4906-88CF-C219E29C2435}">
      <dsp:nvSpPr>
        <dsp:cNvPr id="0" name=""/>
        <dsp:cNvSpPr/>
      </dsp:nvSpPr>
      <dsp:spPr>
        <a:xfrm>
          <a:off x="5891101" y="717205"/>
          <a:ext cx="1472718" cy="147271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101CB2-44B6-4600-8FB4-03605FC77070}">
      <dsp:nvSpPr>
        <dsp:cNvPr id="0" name=""/>
        <dsp:cNvSpPr/>
      </dsp:nvSpPr>
      <dsp:spPr>
        <a:xfrm>
          <a:off x="6200372" y="1026476"/>
          <a:ext cx="854176" cy="8541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16AB46-BD2E-430C-9F1D-4242706C146D}">
      <dsp:nvSpPr>
        <dsp:cNvPr id="0" name=""/>
        <dsp:cNvSpPr/>
      </dsp:nvSpPr>
      <dsp:spPr>
        <a:xfrm>
          <a:off x="7679402" y="717205"/>
          <a:ext cx="3471408" cy="1472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rtl="0">
            <a:lnSpc>
              <a:spcPct val="100000"/>
            </a:lnSpc>
            <a:spcBef>
              <a:spcPct val="0"/>
            </a:spcBef>
            <a:spcAft>
              <a:spcPct val="35000"/>
            </a:spcAft>
            <a:buNone/>
          </a:pPr>
          <a:r>
            <a:rPr lang="en-US" sz="2400" kern="1200">
              <a:latin typeface="Corbel" panose="020B0503020204020204"/>
            </a:rPr>
            <a:t>Social Media Activities:</a:t>
          </a:r>
          <a:br>
            <a:rPr lang="en-US" sz="2400" kern="1200">
              <a:latin typeface="Corbel" panose="020B0503020204020204"/>
            </a:rPr>
          </a:br>
          <a:r>
            <a:rPr lang="en-US" sz="2400" kern="1200">
              <a:latin typeface="Corbel" panose="020B0503020204020204"/>
            </a:rPr>
            <a:t>(1) </a:t>
          </a:r>
          <a:r>
            <a:rPr lang="en-US" sz="2400" kern="1200"/>
            <a:t>Pin Map</a:t>
          </a:r>
          <a:r>
            <a:rPr lang="en-US" sz="2400" kern="1200">
              <a:latin typeface="Corbel" panose="020B0503020204020204"/>
            </a:rPr>
            <a:t> and (2) Social Media Station</a:t>
          </a:r>
          <a:endParaRPr lang="en-US" sz="2400" kern="1200"/>
        </a:p>
      </dsp:txBody>
      <dsp:txXfrm>
        <a:off x="7679402" y="717205"/>
        <a:ext cx="3471408" cy="1472718"/>
      </dsp:txXfrm>
    </dsp:sp>
    <dsp:sp modelId="{3E2EE8B0-BF6E-4E29-873E-DEA3312DA5C6}">
      <dsp:nvSpPr>
        <dsp:cNvPr id="0" name=""/>
        <dsp:cNvSpPr/>
      </dsp:nvSpPr>
      <dsp:spPr>
        <a:xfrm>
          <a:off x="26525" y="3087001"/>
          <a:ext cx="1472718" cy="147271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299155-28A7-4A75-A7D9-ECA7A2BADAE7}">
      <dsp:nvSpPr>
        <dsp:cNvPr id="0" name=""/>
        <dsp:cNvSpPr/>
      </dsp:nvSpPr>
      <dsp:spPr>
        <a:xfrm>
          <a:off x="335796" y="3396272"/>
          <a:ext cx="854176" cy="8541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80ADBF-79C4-4D10-995A-9ACBD8861FF6}">
      <dsp:nvSpPr>
        <dsp:cNvPr id="0" name=""/>
        <dsp:cNvSpPr/>
      </dsp:nvSpPr>
      <dsp:spPr>
        <a:xfrm>
          <a:off x="1814826" y="3087001"/>
          <a:ext cx="3471408" cy="1472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Corbel" panose="020B0503020204020204"/>
            </a:rPr>
            <a:t>Light Refreshments</a:t>
          </a:r>
          <a:endParaRPr lang="en-US" sz="2400" kern="1200"/>
        </a:p>
      </dsp:txBody>
      <dsp:txXfrm>
        <a:off x="1814826" y="3087001"/>
        <a:ext cx="3471408" cy="1472718"/>
      </dsp:txXfrm>
    </dsp:sp>
    <dsp:sp modelId="{7F312B68-3715-47A2-9AE6-147E3F8070E7}">
      <dsp:nvSpPr>
        <dsp:cNvPr id="0" name=""/>
        <dsp:cNvSpPr/>
      </dsp:nvSpPr>
      <dsp:spPr>
        <a:xfrm>
          <a:off x="5891101" y="3087001"/>
          <a:ext cx="1472718" cy="147271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603FFE-7FC6-48DC-8B83-E4267769C28E}">
      <dsp:nvSpPr>
        <dsp:cNvPr id="0" name=""/>
        <dsp:cNvSpPr/>
      </dsp:nvSpPr>
      <dsp:spPr>
        <a:xfrm>
          <a:off x="6200372" y="3396272"/>
          <a:ext cx="854176" cy="8541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AC0BFC-D50E-4AC4-ADF3-C4F7A55E0C20}">
      <dsp:nvSpPr>
        <dsp:cNvPr id="0" name=""/>
        <dsp:cNvSpPr/>
      </dsp:nvSpPr>
      <dsp:spPr>
        <a:xfrm>
          <a:off x="7679402" y="3087001"/>
          <a:ext cx="3471408" cy="1472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Networking</a:t>
          </a:r>
          <a:r>
            <a:rPr lang="en-US" sz="2400" kern="1200">
              <a:latin typeface="Corbel" panose="020B0503020204020204"/>
            </a:rPr>
            <a:t> </a:t>
          </a:r>
          <a:endParaRPr lang="en-US" sz="2400" kern="1200"/>
        </a:p>
      </dsp:txBody>
      <dsp:txXfrm>
        <a:off x="7679402" y="3087001"/>
        <a:ext cx="3471408" cy="1472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CD766-8EE6-244A-A7D9-DF8F5097C8E1}">
      <dsp:nvSpPr>
        <dsp:cNvPr id="0" name=""/>
        <dsp:cNvSpPr/>
      </dsp:nvSpPr>
      <dsp:spPr>
        <a:xfrm>
          <a:off x="0" y="1520"/>
          <a:ext cx="5925102" cy="857344"/>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a:latin typeface="Segoe UI"/>
              <a:cs typeface="Segoe UI"/>
            </a:rPr>
            <a:t>Legislative</a:t>
          </a:r>
        </a:p>
      </dsp:txBody>
      <dsp:txXfrm>
        <a:off x="41852" y="43372"/>
        <a:ext cx="5841398" cy="773640"/>
      </dsp:txXfrm>
    </dsp:sp>
    <dsp:sp modelId="{5FB6FCE9-B61F-4F48-9B23-050DE69FAFC2}">
      <dsp:nvSpPr>
        <dsp:cNvPr id="0" name=""/>
        <dsp:cNvSpPr/>
      </dsp:nvSpPr>
      <dsp:spPr>
        <a:xfrm>
          <a:off x="0" y="858865"/>
          <a:ext cx="5925102" cy="1106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122" tIns="44450" rIns="248920" bIns="44450" numCol="1" spcCol="1270" anchor="t" anchorCtr="0">
          <a:noAutofit/>
        </a:bodyPr>
        <a:lstStyle/>
        <a:p>
          <a:pPr marL="285750" lvl="1" indent="-285750" algn="l" defTabSz="1555750" rtl="0">
            <a:lnSpc>
              <a:spcPct val="90000"/>
            </a:lnSpc>
            <a:spcBef>
              <a:spcPct val="0"/>
            </a:spcBef>
            <a:spcAft>
              <a:spcPct val="20000"/>
            </a:spcAft>
            <a:buChar char="•"/>
          </a:pPr>
          <a:r>
            <a:rPr lang="en-US" sz="3500" kern="1200">
              <a:latin typeface="Segoe UI"/>
              <a:cs typeface="Segoe UI"/>
            </a:rPr>
            <a:t>Hearings have begun; Can still ask for co-sponsors</a:t>
          </a:r>
          <a:endParaRPr lang="en-US" sz="3500" kern="1200"/>
        </a:p>
      </dsp:txBody>
      <dsp:txXfrm>
        <a:off x="0" y="858865"/>
        <a:ext cx="5925102" cy="1106883"/>
      </dsp:txXfrm>
    </dsp:sp>
    <dsp:sp modelId="{77435287-B02C-F847-9A1D-1F2FA76A2B1E}">
      <dsp:nvSpPr>
        <dsp:cNvPr id="0" name=""/>
        <dsp:cNvSpPr/>
      </dsp:nvSpPr>
      <dsp:spPr>
        <a:xfrm>
          <a:off x="0" y="1965749"/>
          <a:ext cx="5925102" cy="857344"/>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a:latin typeface="Segoe UI"/>
              <a:cs typeface="Segoe UI"/>
            </a:rPr>
            <a:t>Budget</a:t>
          </a:r>
        </a:p>
      </dsp:txBody>
      <dsp:txXfrm>
        <a:off x="41852" y="2007601"/>
        <a:ext cx="5841398" cy="773640"/>
      </dsp:txXfrm>
    </dsp:sp>
    <dsp:sp modelId="{383A2E65-EBCF-9B46-B062-42F251223423}">
      <dsp:nvSpPr>
        <dsp:cNvPr id="0" name=""/>
        <dsp:cNvSpPr/>
      </dsp:nvSpPr>
      <dsp:spPr>
        <a:xfrm>
          <a:off x="0" y="2823094"/>
          <a:ext cx="5925102" cy="594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122" tIns="44450" rIns="248920" bIns="44450" numCol="1" spcCol="1270" anchor="t" anchorCtr="0">
          <a:noAutofit/>
        </a:bodyPr>
        <a:lstStyle/>
        <a:p>
          <a:pPr marL="285750" lvl="1" indent="-285750" algn="l" defTabSz="1555750" rtl="0">
            <a:lnSpc>
              <a:spcPct val="90000"/>
            </a:lnSpc>
            <a:spcBef>
              <a:spcPct val="0"/>
            </a:spcBef>
            <a:spcAft>
              <a:spcPct val="20000"/>
            </a:spcAft>
            <a:buChar char="•"/>
          </a:pPr>
          <a:r>
            <a:rPr lang="en-US" sz="3500" kern="1200">
              <a:latin typeface="Segoe UI"/>
              <a:cs typeface="Segoe UI"/>
            </a:rPr>
            <a:t> Senate</a:t>
          </a:r>
        </a:p>
      </dsp:txBody>
      <dsp:txXfrm>
        <a:off x="0" y="2823094"/>
        <a:ext cx="5925102" cy="5944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E2E7C-8789-4749-A6D0-510ABF6304EC}">
      <dsp:nvSpPr>
        <dsp:cNvPr id="0" name=""/>
        <dsp:cNvSpPr/>
      </dsp:nvSpPr>
      <dsp:spPr>
        <a:xfrm>
          <a:off x="52" y="13879"/>
          <a:ext cx="5065331" cy="1181749"/>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w="10000" cap="flat"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b="1" i="0" kern="1200">
              <a:effectLst/>
              <a:latin typeface="+mj-lt"/>
            </a:rPr>
            <a:t>Senate</a:t>
          </a:r>
          <a:r>
            <a:rPr lang="en-US" sz="2800" b="0" i="0" kern="1200">
              <a:effectLst/>
              <a:latin typeface="+mj-lt"/>
            </a:rPr>
            <a:t>: </a:t>
          </a:r>
          <a:r>
            <a:rPr lang="en-US" altLang="en-US" sz="2800" b="0" kern="1200">
              <a:latin typeface="+mj-lt"/>
              <a:cs typeface="Segoe UI" panose="020B0502040204020203" pitchFamily="34" charset="0"/>
            </a:rPr>
            <a:t>40 members</a:t>
          </a:r>
          <a:br>
            <a:rPr lang="en-US" altLang="en-US" sz="2800" b="0" kern="1200">
              <a:latin typeface="+mj-lt"/>
              <a:cs typeface="Segoe UI" panose="020B0502040204020203" pitchFamily="34" charset="0"/>
            </a:rPr>
          </a:br>
          <a:r>
            <a:rPr lang="en-US" altLang="en-US" sz="2800" b="0" kern="1200">
              <a:latin typeface="+mj-lt"/>
              <a:cs typeface="Segoe UI" panose="020B0502040204020203" pitchFamily="34" charset="0"/>
            </a:rPr>
            <a:t>(R</a:t>
          </a:r>
          <a:r>
            <a:rPr lang="en-US" sz="2800" b="0" i="0" kern="1200">
              <a:effectLst/>
              <a:latin typeface="+mj-lt"/>
            </a:rPr>
            <a:t>epresent ~159,000 people)</a:t>
          </a:r>
          <a:endParaRPr lang="en-US" sz="2800" i="1" kern="1200"/>
        </a:p>
      </dsp:txBody>
      <dsp:txXfrm>
        <a:off x="52" y="13879"/>
        <a:ext cx="5065331" cy="1181749"/>
      </dsp:txXfrm>
    </dsp:sp>
    <dsp:sp modelId="{0FDCA2A9-5DEA-45EA-9DCB-C32308736111}">
      <dsp:nvSpPr>
        <dsp:cNvPr id="0" name=""/>
        <dsp:cNvSpPr/>
      </dsp:nvSpPr>
      <dsp:spPr>
        <a:xfrm>
          <a:off x="52" y="1195629"/>
          <a:ext cx="5065331" cy="1668960"/>
        </a:xfrm>
        <a:prstGeom prst="rect">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A98F161-D2E8-4814-96AF-A5E122C56787}">
      <dsp:nvSpPr>
        <dsp:cNvPr id="0" name=""/>
        <dsp:cNvSpPr/>
      </dsp:nvSpPr>
      <dsp:spPr>
        <a:xfrm>
          <a:off x="5774584" y="0"/>
          <a:ext cx="5065331" cy="1181749"/>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w="10000" cap="flat"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a:latin typeface="Segoe UI"/>
              <a:cs typeface="Segoe UI"/>
            </a:rPr>
            <a:t>House: </a:t>
          </a:r>
          <a:r>
            <a:rPr lang="en-US" altLang="en-US" sz="2800" b="0" kern="1200">
              <a:latin typeface="+mj-lt"/>
              <a:ea typeface="Calibri" panose="020F0502020204030204" pitchFamily="34" charset="0"/>
              <a:cs typeface="Segoe UI"/>
            </a:rPr>
            <a:t>160 members</a:t>
          </a:r>
          <a:br>
            <a:rPr lang="en-US" altLang="en-US" sz="2800" b="0" kern="1200">
              <a:latin typeface="+mj-lt"/>
              <a:ea typeface="Calibri" panose="020F0502020204030204" pitchFamily="34" charset="0"/>
              <a:cs typeface="Segoe UI"/>
            </a:rPr>
          </a:br>
          <a:r>
            <a:rPr lang="en-US" altLang="en-US" sz="2800" b="0" kern="1200">
              <a:latin typeface="+mj-lt"/>
              <a:ea typeface="Calibri" panose="020F0502020204030204" pitchFamily="34" charset="0"/>
              <a:cs typeface="Segoe UI"/>
            </a:rPr>
            <a:t>(Represent ~40,000 people)</a:t>
          </a:r>
          <a:endParaRPr lang="en-US" sz="3200" kern="1200">
            <a:latin typeface="Segoe UI"/>
            <a:cs typeface="Segoe UI"/>
          </a:endParaRPr>
        </a:p>
      </dsp:txBody>
      <dsp:txXfrm>
        <a:off x="5774584" y="0"/>
        <a:ext cx="5065331" cy="1181749"/>
      </dsp:txXfrm>
    </dsp:sp>
    <dsp:sp modelId="{BB34173A-F434-4868-94DE-8F9C21F8C6EB}">
      <dsp:nvSpPr>
        <dsp:cNvPr id="0" name=""/>
        <dsp:cNvSpPr/>
      </dsp:nvSpPr>
      <dsp:spPr>
        <a:xfrm>
          <a:off x="5774531" y="1195629"/>
          <a:ext cx="5065331" cy="1668960"/>
        </a:xfrm>
        <a:prstGeom prst="rect">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3A4D33-018B-4C94-B605-8223A3D37754}">
      <dsp:nvSpPr>
        <dsp:cNvPr id="0" name=""/>
        <dsp:cNvSpPr/>
      </dsp:nvSpPr>
      <dsp:spPr>
        <a:xfrm>
          <a:off x="2681340" y="872607"/>
          <a:ext cx="586013" cy="91440"/>
        </a:xfrm>
        <a:custGeom>
          <a:avLst/>
          <a:gdLst/>
          <a:ahLst/>
          <a:cxnLst/>
          <a:rect l="0" t="0" r="0" b="0"/>
          <a:pathLst>
            <a:path>
              <a:moveTo>
                <a:pt x="0" y="45720"/>
              </a:moveTo>
              <a:lnTo>
                <a:pt x="586013" y="45720"/>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Segoe UI" panose="020B0502040204020203" pitchFamily="34" charset="0"/>
            <a:cs typeface="Segoe UI" panose="020B0502040204020203" pitchFamily="34" charset="0"/>
          </a:endParaRPr>
        </a:p>
      </dsp:txBody>
      <dsp:txXfrm>
        <a:off x="2958932" y="915244"/>
        <a:ext cx="30830" cy="6166"/>
      </dsp:txXfrm>
    </dsp:sp>
    <dsp:sp modelId="{F0AF49E4-ACA1-4DE6-8BA4-55CE1F6F65FA}">
      <dsp:nvSpPr>
        <dsp:cNvPr id="0" name=""/>
        <dsp:cNvSpPr/>
      </dsp:nvSpPr>
      <dsp:spPr>
        <a:xfrm>
          <a:off x="2211" y="114048"/>
          <a:ext cx="2680929" cy="1608557"/>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Font typeface="+mj-lt"/>
            <a:buNone/>
          </a:pPr>
          <a:r>
            <a:rPr lang="en-US" sz="2000" b="1" kern="1200">
              <a:latin typeface="Segoe UI" panose="020B0502040204020203" pitchFamily="34" charset="0"/>
              <a:cs typeface="Segoe UI" panose="020B0502040204020203" pitchFamily="34" charset="0"/>
            </a:rPr>
            <a:t>1</a:t>
          </a:r>
          <a:r>
            <a:rPr lang="en-US" sz="2000" b="1" kern="1200">
              <a:latin typeface="Segoe UI" panose="020B0502040204020203" pitchFamily="34" charset="0"/>
              <a:ea typeface="Calibri" panose="020F0502020204030204" pitchFamily="34" charset="0"/>
              <a:cs typeface="Segoe UI" panose="020B0502040204020203" pitchFamily="34" charset="0"/>
            </a:rPr>
            <a:t>)  Filed -&gt; Committee </a:t>
          </a:r>
          <a:r>
            <a:rPr lang="en-US" sz="2000" b="0" kern="1200">
              <a:latin typeface="Segoe UI" panose="020B0502040204020203" pitchFamily="34" charset="0"/>
              <a:ea typeface="Calibri" panose="020F0502020204030204" pitchFamily="34" charset="0"/>
              <a:cs typeface="Segoe UI" panose="020B0502040204020203" pitchFamily="34" charset="0"/>
            </a:rPr>
            <a:t>(1</a:t>
          </a:r>
          <a:r>
            <a:rPr lang="en-US" sz="2000" b="0" kern="1200" baseline="30000">
              <a:latin typeface="Segoe UI" panose="020B0502040204020203" pitchFamily="34" charset="0"/>
              <a:ea typeface="Calibri" panose="020F0502020204030204" pitchFamily="34" charset="0"/>
              <a:cs typeface="Segoe UI" panose="020B0502040204020203" pitchFamily="34" charset="0"/>
            </a:rPr>
            <a:t>st</a:t>
          </a:r>
          <a:r>
            <a:rPr lang="en-US" sz="2000" b="0" kern="1200">
              <a:latin typeface="Segoe UI" panose="020B0502040204020203" pitchFamily="34" charset="0"/>
              <a:ea typeface="Calibri" panose="020F0502020204030204" pitchFamily="34" charset="0"/>
              <a:cs typeface="Segoe UI" panose="020B0502040204020203" pitchFamily="34" charset="0"/>
            </a:rPr>
            <a:t> Reading)</a:t>
          </a:r>
          <a:r>
            <a:rPr lang="en-US" sz="2000" b="0" kern="1200">
              <a:latin typeface="Segoe UI" panose="020B0502040204020203" pitchFamily="34" charset="0"/>
              <a:cs typeface="Segoe UI" panose="020B0502040204020203" pitchFamily="34" charset="0"/>
            </a:rPr>
            <a:t> &amp; </a:t>
          </a:r>
          <a:r>
            <a:rPr lang="en-US" sz="2000" b="1" kern="1200">
              <a:latin typeface="Segoe UI" panose="020B0502040204020203" pitchFamily="34" charset="0"/>
              <a:ea typeface="Calibri" panose="020F0502020204030204" pitchFamily="34" charset="0"/>
              <a:cs typeface="Segoe UI" panose="020B0502040204020203" pitchFamily="34" charset="0"/>
            </a:rPr>
            <a:t>P</a:t>
          </a:r>
          <a:r>
            <a:rPr lang="en-US" sz="2000" b="1" kern="1200">
              <a:effectLst/>
              <a:latin typeface="Segoe UI" panose="020B0502040204020203" pitchFamily="34" charset="0"/>
              <a:ea typeface="Calibri" panose="020F0502020204030204" pitchFamily="34" charset="0"/>
              <a:cs typeface="Segoe UI" panose="020B0502040204020203" pitchFamily="34" charset="0"/>
            </a:rPr>
            <a:t>ublic </a:t>
          </a:r>
          <a:r>
            <a:rPr lang="en-US" sz="2000" b="1" kern="1200">
              <a:effectLst/>
              <a:latin typeface="Segoe UI" panose="020B0502040204020203" pitchFamily="34" charset="0"/>
              <a:cs typeface="Segoe UI" panose="020B0502040204020203" pitchFamily="34" charset="0"/>
            </a:rPr>
            <a:t>Hearings</a:t>
          </a:r>
          <a:endParaRPr lang="en-US" sz="2000" b="0" kern="1200">
            <a:latin typeface="Segoe UI" panose="020B0502040204020203" pitchFamily="34" charset="0"/>
            <a:cs typeface="Segoe UI" panose="020B0502040204020203" pitchFamily="34" charset="0"/>
          </a:endParaRPr>
        </a:p>
      </dsp:txBody>
      <dsp:txXfrm>
        <a:off x="2211" y="114048"/>
        <a:ext cx="2680929" cy="1608557"/>
      </dsp:txXfrm>
    </dsp:sp>
    <dsp:sp modelId="{E26233DE-F28A-C54F-A952-1E8AD2ED5060}">
      <dsp:nvSpPr>
        <dsp:cNvPr id="0" name=""/>
        <dsp:cNvSpPr/>
      </dsp:nvSpPr>
      <dsp:spPr>
        <a:xfrm>
          <a:off x="1342675" y="1720806"/>
          <a:ext cx="3447139" cy="586013"/>
        </a:xfrm>
        <a:custGeom>
          <a:avLst/>
          <a:gdLst/>
          <a:ahLst/>
          <a:cxnLst/>
          <a:rect l="0" t="0" r="0" b="0"/>
          <a:pathLst>
            <a:path>
              <a:moveTo>
                <a:pt x="3447139" y="0"/>
              </a:moveTo>
              <a:lnTo>
                <a:pt x="3447139" y="310106"/>
              </a:lnTo>
              <a:lnTo>
                <a:pt x="0" y="310106"/>
              </a:lnTo>
              <a:lnTo>
                <a:pt x="0" y="586013"/>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latin typeface="Segoe UI" panose="020B0502040204020203" pitchFamily="34" charset="0"/>
            <a:cs typeface="Segoe UI" panose="020B0502040204020203" pitchFamily="34" charset="0"/>
          </a:endParaRPr>
        </a:p>
      </dsp:txBody>
      <dsp:txXfrm>
        <a:off x="2978699" y="2010730"/>
        <a:ext cx="175092" cy="6166"/>
      </dsp:txXfrm>
    </dsp:sp>
    <dsp:sp modelId="{F3E30756-58EB-0440-9FEB-0D1E128228D6}">
      <dsp:nvSpPr>
        <dsp:cNvPr id="0" name=""/>
        <dsp:cNvSpPr/>
      </dsp:nvSpPr>
      <dsp:spPr>
        <a:xfrm>
          <a:off x="3299754" y="114048"/>
          <a:ext cx="2980121" cy="1608557"/>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Segoe UI" panose="020B0502040204020203" pitchFamily="34" charset="0"/>
              <a:ea typeface="Calibri" panose="020F0502020204030204" pitchFamily="34" charset="0"/>
              <a:cs typeface="Segoe UI" panose="020B0502040204020203" pitchFamily="34" charset="0"/>
            </a:rPr>
            <a:t>2) Post-hearing Decision &amp; Floor Debate</a:t>
          </a:r>
          <a:r>
            <a:rPr lang="en-US" sz="2000" b="0" kern="1200">
              <a:latin typeface="Segoe UI" panose="020B0502040204020203" pitchFamily="34" charset="0"/>
              <a:ea typeface="Calibri" panose="020F0502020204030204" pitchFamily="34" charset="0"/>
              <a:cs typeface="Segoe UI" panose="020B0502040204020203" pitchFamily="34" charset="0"/>
            </a:rPr>
            <a:t> (2</a:t>
          </a:r>
          <a:r>
            <a:rPr lang="en-US" sz="2000" b="0" kern="1200" baseline="30000">
              <a:latin typeface="Segoe UI" panose="020B0502040204020203" pitchFamily="34" charset="0"/>
              <a:ea typeface="Calibri" panose="020F0502020204030204" pitchFamily="34" charset="0"/>
              <a:cs typeface="Segoe UI" panose="020B0502040204020203" pitchFamily="34" charset="0"/>
            </a:rPr>
            <a:t>nd</a:t>
          </a:r>
          <a:r>
            <a:rPr lang="en-US" sz="2000" b="0" kern="1200">
              <a:latin typeface="Segoe UI" panose="020B0502040204020203" pitchFamily="34" charset="0"/>
              <a:ea typeface="Calibri" panose="020F0502020204030204" pitchFamily="34" charset="0"/>
              <a:cs typeface="Segoe UI" panose="020B0502040204020203" pitchFamily="34" charset="0"/>
            </a:rPr>
            <a:t> Reading)</a:t>
          </a:r>
          <a:endParaRPr lang="en-US" sz="2000" b="0" kern="1200">
            <a:effectLst/>
            <a:latin typeface="Segoe UI" panose="020B0502040204020203" pitchFamily="34" charset="0"/>
            <a:ea typeface="Calibri" panose="020F0502020204030204" pitchFamily="34" charset="0"/>
            <a:cs typeface="Segoe UI" panose="020B0502040204020203" pitchFamily="34" charset="0"/>
          </a:endParaRPr>
        </a:p>
      </dsp:txBody>
      <dsp:txXfrm>
        <a:off x="3299754" y="114048"/>
        <a:ext cx="2980121" cy="1608557"/>
      </dsp:txXfrm>
    </dsp:sp>
    <dsp:sp modelId="{BCA49B00-DF76-4ACF-9FBF-67F65D0540C9}">
      <dsp:nvSpPr>
        <dsp:cNvPr id="0" name=""/>
        <dsp:cNvSpPr/>
      </dsp:nvSpPr>
      <dsp:spPr>
        <a:xfrm>
          <a:off x="2681340" y="3097779"/>
          <a:ext cx="586013" cy="91440"/>
        </a:xfrm>
        <a:custGeom>
          <a:avLst/>
          <a:gdLst/>
          <a:ahLst/>
          <a:cxnLst/>
          <a:rect l="0" t="0" r="0" b="0"/>
          <a:pathLst>
            <a:path>
              <a:moveTo>
                <a:pt x="0" y="45720"/>
              </a:moveTo>
              <a:lnTo>
                <a:pt x="586013" y="45720"/>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Segoe UI" panose="020B0502040204020203" pitchFamily="34" charset="0"/>
            <a:cs typeface="Segoe UI" panose="020B0502040204020203" pitchFamily="34" charset="0"/>
          </a:endParaRPr>
        </a:p>
      </dsp:txBody>
      <dsp:txXfrm>
        <a:off x="2958932" y="3140416"/>
        <a:ext cx="30830" cy="6166"/>
      </dsp:txXfrm>
    </dsp:sp>
    <dsp:sp modelId="{94E58E79-3C47-4F61-9C97-25084DDA41F4}">
      <dsp:nvSpPr>
        <dsp:cNvPr id="0" name=""/>
        <dsp:cNvSpPr/>
      </dsp:nvSpPr>
      <dsp:spPr>
        <a:xfrm>
          <a:off x="2211" y="2339220"/>
          <a:ext cx="2680929" cy="1608557"/>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a:effectLst/>
              <a:latin typeface="Segoe UI" panose="020B0502040204020203" pitchFamily="34" charset="0"/>
              <a:ea typeface="Calibri" panose="020F0502020204030204" pitchFamily="34" charset="0"/>
              <a:cs typeface="Segoe UI" panose="020B0502040204020203" pitchFamily="34" charset="0"/>
            </a:rPr>
            <a:t>3) </a:t>
          </a:r>
          <a:r>
            <a:rPr lang="en-US" sz="2100" b="1" kern="1200">
              <a:effectLst/>
              <a:latin typeface="Segoe UI" panose="020B0502040204020203" pitchFamily="34" charset="0"/>
              <a:cs typeface="Segoe UI" panose="020B0502040204020203" pitchFamily="34" charset="0"/>
            </a:rPr>
            <a:t>Standing Committee on Bills in Third Reading</a:t>
          </a:r>
          <a:r>
            <a:rPr lang="en-US" sz="2100" b="1" kern="1200">
              <a:latin typeface="Segoe UI" panose="020B0502040204020203" pitchFamily="34" charset="0"/>
              <a:cs typeface="Segoe UI" panose="020B0502040204020203" pitchFamily="34" charset="0"/>
            </a:rPr>
            <a:t> &amp; Vote</a:t>
          </a:r>
          <a:r>
            <a:rPr lang="en-US" sz="2100" b="0" kern="1200">
              <a:latin typeface="Segoe UI" panose="020B0502040204020203" pitchFamily="34" charset="0"/>
              <a:cs typeface="Segoe UI" panose="020B0502040204020203" pitchFamily="34" charset="0"/>
            </a:rPr>
            <a:t> (3rd Reading)</a:t>
          </a:r>
          <a:endParaRPr lang="en-US" sz="2100" kern="1200">
            <a:latin typeface="Segoe UI" panose="020B0502040204020203" pitchFamily="34" charset="0"/>
            <a:cs typeface="Segoe UI" panose="020B0502040204020203" pitchFamily="34" charset="0"/>
          </a:endParaRPr>
        </a:p>
      </dsp:txBody>
      <dsp:txXfrm>
        <a:off x="2211" y="2339220"/>
        <a:ext cx="2680929" cy="1608557"/>
      </dsp:txXfrm>
    </dsp:sp>
    <dsp:sp modelId="{8BB13F4A-DC7A-40C4-888B-2E088E4B7034}">
      <dsp:nvSpPr>
        <dsp:cNvPr id="0" name=""/>
        <dsp:cNvSpPr/>
      </dsp:nvSpPr>
      <dsp:spPr>
        <a:xfrm>
          <a:off x="1342675" y="3932723"/>
          <a:ext cx="3287717" cy="599268"/>
        </a:xfrm>
        <a:custGeom>
          <a:avLst/>
          <a:gdLst/>
          <a:ahLst/>
          <a:cxnLst/>
          <a:rect l="0" t="0" r="0" b="0"/>
          <a:pathLst>
            <a:path>
              <a:moveTo>
                <a:pt x="3287717" y="0"/>
              </a:moveTo>
              <a:lnTo>
                <a:pt x="3287717" y="316734"/>
              </a:lnTo>
              <a:lnTo>
                <a:pt x="0" y="316734"/>
              </a:lnTo>
              <a:lnTo>
                <a:pt x="0" y="599268"/>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Segoe UI" panose="020B0502040204020203" pitchFamily="34" charset="0"/>
            <a:cs typeface="Segoe UI" panose="020B0502040204020203" pitchFamily="34" charset="0"/>
          </a:endParaRPr>
        </a:p>
      </dsp:txBody>
      <dsp:txXfrm>
        <a:off x="2902847" y="4229275"/>
        <a:ext cx="167375" cy="6166"/>
      </dsp:txXfrm>
    </dsp:sp>
    <dsp:sp modelId="{4D4FF46A-5C80-0D40-9BCE-8C848220E12E}">
      <dsp:nvSpPr>
        <dsp:cNvPr id="0" name=""/>
        <dsp:cNvSpPr/>
      </dsp:nvSpPr>
      <dsp:spPr>
        <a:xfrm>
          <a:off x="3299754" y="2352475"/>
          <a:ext cx="2661278" cy="1582048"/>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Font typeface="+mj-lt"/>
            <a:buNone/>
          </a:pPr>
          <a:r>
            <a:rPr lang="en-US" sz="2000" b="1" kern="1200">
              <a:effectLst/>
              <a:latin typeface="Segoe UI" panose="020B0502040204020203" pitchFamily="34" charset="0"/>
              <a:ea typeface="Calibri" panose="020F0502020204030204" pitchFamily="34" charset="0"/>
              <a:cs typeface="Segoe UI" panose="020B0502040204020203" pitchFamily="34" charset="0"/>
            </a:rPr>
            <a:t>4) </a:t>
          </a:r>
          <a:r>
            <a:rPr lang="en-US" sz="2000" b="1" kern="1200">
              <a:latin typeface="Segoe UI" panose="020B0502040204020203" pitchFamily="34" charset="0"/>
              <a:cs typeface="Segoe UI" panose="020B0502040204020203" pitchFamily="34" charset="0"/>
            </a:rPr>
            <a:t>2</a:t>
          </a:r>
          <a:r>
            <a:rPr lang="en-US" sz="2000" b="1" kern="1200" baseline="30000">
              <a:latin typeface="Segoe UI" panose="020B0502040204020203" pitchFamily="34" charset="0"/>
              <a:cs typeface="Segoe UI" panose="020B0502040204020203" pitchFamily="34" charset="0"/>
            </a:rPr>
            <a:t>nd</a:t>
          </a:r>
          <a:r>
            <a:rPr lang="en-US" sz="2000" b="1" kern="1200">
              <a:latin typeface="Segoe UI" panose="020B0502040204020203" pitchFamily="34" charset="0"/>
              <a:cs typeface="Segoe UI" panose="020B0502040204020203" pitchFamily="34" charset="0"/>
            </a:rPr>
            <a:t> Branch (3 Readings) -&gt; back to Original Chamber</a:t>
          </a:r>
        </a:p>
      </dsp:txBody>
      <dsp:txXfrm>
        <a:off x="3299754" y="2352475"/>
        <a:ext cx="2661278" cy="1582048"/>
      </dsp:txXfrm>
    </dsp:sp>
    <dsp:sp modelId="{3B13EAFE-BE90-44A7-B435-174B6E680124}">
      <dsp:nvSpPr>
        <dsp:cNvPr id="0" name=""/>
        <dsp:cNvSpPr/>
      </dsp:nvSpPr>
      <dsp:spPr>
        <a:xfrm>
          <a:off x="2681340" y="5322951"/>
          <a:ext cx="586013" cy="91440"/>
        </a:xfrm>
        <a:custGeom>
          <a:avLst/>
          <a:gdLst/>
          <a:ahLst/>
          <a:cxnLst/>
          <a:rect l="0" t="0" r="0" b="0"/>
          <a:pathLst>
            <a:path>
              <a:moveTo>
                <a:pt x="0" y="45720"/>
              </a:moveTo>
              <a:lnTo>
                <a:pt x="586013" y="45720"/>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Segoe UI" panose="020B0502040204020203" pitchFamily="34" charset="0"/>
            <a:cs typeface="Segoe UI" panose="020B0502040204020203" pitchFamily="34" charset="0"/>
          </a:endParaRPr>
        </a:p>
      </dsp:txBody>
      <dsp:txXfrm>
        <a:off x="2958932" y="5365588"/>
        <a:ext cx="30830" cy="6166"/>
      </dsp:txXfrm>
    </dsp:sp>
    <dsp:sp modelId="{80181BA4-BED3-4B78-9AF6-AD947416F89A}">
      <dsp:nvSpPr>
        <dsp:cNvPr id="0" name=""/>
        <dsp:cNvSpPr/>
      </dsp:nvSpPr>
      <dsp:spPr>
        <a:xfrm>
          <a:off x="2211" y="4564392"/>
          <a:ext cx="2680929" cy="1608557"/>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b="1" kern="1200">
              <a:latin typeface="Segoe UI" panose="020B0502040204020203" pitchFamily="34" charset="0"/>
              <a:cs typeface="Segoe UI" panose="020B0502040204020203" pitchFamily="34" charset="0"/>
            </a:rPr>
            <a:t>5) Conference Committee</a:t>
          </a:r>
        </a:p>
      </dsp:txBody>
      <dsp:txXfrm>
        <a:off x="2211" y="4564392"/>
        <a:ext cx="2680929" cy="1608557"/>
      </dsp:txXfrm>
    </dsp:sp>
    <dsp:sp modelId="{F6D998AD-AADB-4200-A664-2D83CCB963C0}">
      <dsp:nvSpPr>
        <dsp:cNvPr id="0" name=""/>
        <dsp:cNvSpPr/>
      </dsp:nvSpPr>
      <dsp:spPr>
        <a:xfrm>
          <a:off x="3299754" y="4564392"/>
          <a:ext cx="2680929" cy="1608557"/>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b="1" kern="1200">
              <a:latin typeface="Segoe UI" panose="020B0502040204020203" pitchFamily="34" charset="0"/>
              <a:cs typeface="Segoe UI" panose="020B0502040204020203" pitchFamily="34" charset="0"/>
            </a:rPr>
            <a:t>6) Governor</a:t>
          </a:r>
        </a:p>
      </dsp:txBody>
      <dsp:txXfrm>
        <a:off x="3299754" y="4564392"/>
        <a:ext cx="2680929" cy="160855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83B8A1-5B4B-AE71-A01B-39D3A05A1BA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2555D79-2B4B-A227-D616-034EC312B05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953A3D17-FE6F-468F-9953-96775FC9BEC9}" type="datetimeFigureOut">
              <a:rPr lang="en-US"/>
              <a:pPr>
                <a:defRPr/>
              </a:pPr>
              <a:t>5/9/2025</a:t>
            </a:fld>
            <a:endParaRPr lang="en-US"/>
          </a:p>
        </p:txBody>
      </p:sp>
      <p:sp>
        <p:nvSpPr>
          <p:cNvPr id="4" name="Slide Image Placeholder 3">
            <a:extLst>
              <a:ext uri="{FF2B5EF4-FFF2-40B4-BE49-F238E27FC236}">
                <a16:creationId xmlns:a16="http://schemas.microsoft.com/office/drawing/2014/main" id="{2FA6A5EC-F50D-956C-03D7-84BC1BF73DC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580B380-3012-99D0-999A-6643E648AF3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CC39C71-43C3-B642-6E9C-19253D8A233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AE69A89B-9E71-CB28-5E5A-F7F98516A20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011CED6B-532A-4BBA-97C9-334A7E1A922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cs.google.com/spreadsheets/d/1WhoPNH6FDIQF7qKCbAotY0dMAlk-7HvfQC5JsuNBIAk/edit#gid=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hildrensleague.org/wp-content/uploads/2024/05/CLM-2023-2024-Legislative-Agenda-May-7-2024-for-website.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hildrensleague.org/about-u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lp.constantcontactpages.com/su/TIxxL3l/membersonly"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google.com/forms/d/e/1FAIpQLSf2lgrCOBnM2acCzObw0ZtRDHtyr3yRU2r_N8PklnAYICsBdw/viewfor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hildrensleague.org/wp-content/uploads/2024/05/Directions-to-State-House.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62E77F1-FA5A-862F-24AA-EA1D05D136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135A8C0-1759-56A9-B3A2-3F2CD6A57F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Hi everyone. Good morning. </a:t>
            </a:r>
            <a:r>
              <a:rPr lang="en-US" altLang="en-US" u="sng"/>
              <a:t>Please share in the chat your (1) NAME and (2) organization’s name – (Or you update your name and organization’s name in your Zoom box)</a:t>
            </a:r>
          </a:p>
          <a:p>
            <a:pPr>
              <a:spcBef>
                <a:spcPct val="0"/>
              </a:spcBef>
            </a:pPr>
            <a:r>
              <a:rPr lang="en-US" altLang="en-US"/>
              <a:t>We will record this training and post it to the portal for a few people that can't make it this morning but may want to check it out. RECORD</a:t>
            </a:r>
            <a:endParaRPr lang="en-US" altLang="en-US">
              <a:ea typeface="Calibri"/>
              <a:cs typeface="Calibri"/>
            </a:endParaRPr>
          </a:p>
          <a:p>
            <a:pPr>
              <a:spcBef>
                <a:spcPct val="0"/>
              </a:spcBef>
            </a:pPr>
            <a:endParaRPr lang="en-US" altLang="en-US"/>
          </a:p>
          <a:p>
            <a:pPr>
              <a:spcBef>
                <a:spcPct val="0"/>
              </a:spcBef>
            </a:pPr>
            <a:r>
              <a:rPr lang="en-US" altLang="en-US"/>
              <a:t>Thank you for joining us for The Children’s League of Massachusetts’s “State House Advocacy Day – Know Before You Go” Training. I’m Sue O’Callaghan, CLM's Public Policy Director. Tasmiah , CLM's Communication and Public Policy Specialist will also be sharing some information with you these morning. We're very excited for our "State House Advocacy Day" this coming Thursday, May 16th! We're glad to have the opportunity to share </a:t>
            </a:r>
            <a:r>
              <a:rPr lang="en-US"/>
              <a:t>what to expect, legislative meeting tips, and answer any questions.</a:t>
            </a:r>
            <a:br>
              <a:rPr lang="en-US" altLang="en-US">
                <a:cs typeface="+mn-lt"/>
              </a:rPr>
            </a:br>
            <a:r>
              <a:rPr lang="en-US" altLang="en-US"/>
              <a:t>Leading up to this final training, we held our Legislative Training and our Budget Process Training – both had great turnouts with lots of valuable input from attendees. Those recordings are in the member portal if you're interested. Thanks for joining us today!</a:t>
            </a:r>
            <a:endParaRPr lang="en-US" altLang="en-US">
              <a:cs typeface="Calibri"/>
            </a:endParaRPr>
          </a:p>
          <a:p>
            <a:pPr>
              <a:spcBef>
                <a:spcPct val="0"/>
              </a:spcBef>
            </a:pPr>
            <a:endParaRPr lang="en-US" altLang="en-US"/>
          </a:p>
        </p:txBody>
      </p:sp>
      <p:sp>
        <p:nvSpPr>
          <p:cNvPr id="7172" name="Slide Number Placeholder 3">
            <a:extLst>
              <a:ext uri="{FF2B5EF4-FFF2-40B4-BE49-F238E27FC236}">
                <a16:creationId xmlns:a16="http://schemas.microsoft.com/office/drawing/2014/main" id="{7838DBC5-EA37-1AD3-A08B-837C973B21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B455F86-057F-45AE-9FE7-1B70FC24FEBD}" type="slidenum">
              <a:rPr lang="en-US" altLang="en-US"/>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9BF11-19DF-EB39-4ECB-5B94CA3E6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72E31-A11D-6B5D-EF5C-05E1B0427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B79339-4A6A-13FF-38E9-4FCAA7FDB38B}"/>
              </a:ext>
            </a:extLst>
          </p:cNvPr>
          <p:cNvSpPr>
            <a:spLocks noGrp="1"/>
          </p:cNvSpPr>
          <p:nvPr>
            <p:ph type="body" idx="1"/>
          </p:nvPr>
        </p:nvSpPr>
        <p:spPr/>
        <p:txBody>
          <a:bodyPr/>
          <a:lstStyle/>
          <a:p>
            <a:r>
              <a:rPr lang="en-US">
                <a:cs typeface="Calibri"/>
              </a:rPr>
              <a:t>Our speaking program – which will run from about 10:15 to 1130am with Rachel as our MC.</a:t>
            </a:r>
            <a:endParaRPr lang="en-US"/>
          </a:p>
          <a:p>
            <a:endParaRPr lang="en-US">
              <a:cs typeface="Calibri"/>
            </a:endParaRPr>
          </a:p>
          <a:p>
            <a:r>
              <a:rPr lang="en-US">
                <a:cs typeface="Calibri"/>
              </a:rPr>
              <a:t>We'll hear from our legislative champions: Rep. Kay Kahn, Sen. Robyn Kennedy, and Rep. Tricia Farley-Bouvier.</a:t>
            </a:r>
            <a:endParaRPr lang="en-US"/>
          </a:p>
          <a:p>
            <a:endParaRPr lang="en-US">
              <a:ea typeface="Calibri"/>
              <a:cs typeface="Calibri"/>
            </a:endParaRPr>
          </a:p>
          <a:p>
            <a:r>
              <a:rPr lang="en-US">
                <a:ea typeface="Calibri"/>
                <a:cs typeface="Calibri"/>
              </a:rPr>
              <a:t>The presentation of awards to staff members will highlight their amazing work of course. </a:t>
            </a:r>
          </a:p>
          <a:p>
            <a:endParaRPr lang="en-US">
              <a:ea typeface="Calibri"/>
              <a:cs typeface="Calibri"/>
            </a:endParaRPr>
          </a:p>
          <a:p>
            <a:r>
              <a:rPr lang="en-US">
                <a:ea typeface="Calibri"/>
                <a:cs typeface="Calibri"/>
              </a:rPr>
              <a:t>And then Rachel will wrap up our call for support on children and family priority issues.</a:t>
            </a:r>
          </a:p>
          <a:p>
            <a:endParaRPr lang="en-US">
              <a:ea typeface="Calibri"/>
              <a:cs typeface="Calibri"/>
            </a:endParaRPr>
          </a:p>
          <a:p>
            <a:endParaRPr lang="en-US">
              <a:ea typeface="Calibri"/>
              <a:cs typeface="Calibri"/>
            </a:endParaRPr>
          </a:p>
          <a:p>
            <a:endParaRPr lang="en-US">
              <a:cs typeface="Calibri"/>
            </a:endParaRPr>
          </a:p>
          <a:p>
            <a:endParaRPr lang="en-US">
              <a:cs typeface="Calibri"/>
            </a:endParaRPr>
          </a:p>
          <a:p>
            <a:r>
              <a:rPr lang="en-US">
                <a:cs typeface="Calibri"/>
              </a:rPr>
              <a:t>___</a:t>
            </a:r>
            <a:endParaRPr lang="en-US">
              <a:ea typeface="Calibri"/>
              <a:cs typeface="Calibri"/>
            </a:endParaRPr>
          </a:p>
        </p:txBody>
      </p:sp>
      <p:sp>
        <p:nvSpPr>
          <p:cNvPr id="4" name="Slide Number Placeholder 3">
            <a:extLst>
              <a:ext uri="{FF2B5EF4-FFF2-40B4-BE49-F238E27FC236}">
                <a16:creationId xmlns:a16="http://schemas.microsoft.com/office/drawing/2014/main" id="{19D0373D-651B-366E-F63D-F684E9D11ECA}"/>
              </a:ext>
            </a:extLst>
          </p:cNvPr>
          <p:cNvSpPr>
            <a:spLocks noGrp="1"/>
          </p:cNvSpPr>
          <p:nvPr>
            <p:ph type="sldNum" sz="quarter" idx="5"/>
          </p:nvPr>
        </p:nvSpPr>
        <p:spPr/>
        <p:txBody>
          <a:bodyPr/>
          <a:lstStyle/>
          <a:p>
            <a:fld id="{D163212A-0A83-48C2-9949-3D65B923F262}" type="slidenum">
              <a:rPr lang="en-US" smtClean="0"/>
              <a:t>10</a:t>
            </a:fld>
            <a:endParaRPr lang="en-US"/>
          </a:p>
        </p:txBody>
      </p:sp>
    </p:spTree>
    <p:extLst>
      <p:ext uri="{BB962C8B-B14F-4D97-AF65-F5344CB8AC3E}">
        <p14:creationId xmlns:p14="http://schemas.microsoft.com/office/powerpoint/2010/main" val="2381869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speaking program – which will run from about 10:15 to 1130am with Rachel as our MC.</a:t>
            </a:r>
            <a:endParaRPr lang="en-US"/>
          </a:p>
          <a:p>
            <a:endParaRPr lang="en-US">
              <a:cs typeface="Calibri"/>
            </a:endParaRPr>
          </a:p>
          <a:p>
            <a:r>
              <a:rPr lang="en-US">
                <a:cs typeface="Calibri"/>
              </a:rPr>
              <a:t>We'll hear from our legislative champions: Rep. Kay Kahn, Sen. Robyn Kennedy, and Rep. Tricia Farley-Bouvier.</a:t>
            </a:r>
            <a:endParaRPr lang="en-US"/>
          </a:p>
          <a:p>
            <a:endParaRPr lang="en-US">
              <a:ea typeface="Calibri"/>
              <a:cs typeface="Calibri"/>
            </a:endParaRPr>
          </a:p>
          <a:p>
            <a:r>
              <a:rPr lang="en-US">
                <a:ea typeface="Calibri"/>
                <a:cs typeface="Calibri"/>
              </a:rPr>
              <a:t>The presentation of awards to staff members will highlight their amazing work of course. </a:t>
            </a:r>
          </a:p>
          <a:p>
            <a:endParaRPr lang="en-US">
              <a:ea typeface="Calibri"/>
              <a:cs typeface="Calibri"/>
            </a:endParaRPr>
          </a:p>
          <a:p>
            <a:r>
              <a:rPr lang="en-US">
                <a:ea typeface="Calibri"/>
                <a:cs typeface="Calibri"/>
              </a:rPr>
              <a:t>And then Rachel will wrap up our call for support on children and family priority issues.</a:t>
            </a:r>
          </a:p>
          <a:p>
            <a:endParaRPr lang="en-US">
              <a:ea typeface="Calibri"/>
              <a:cs typeface="Calibri"/>
            </a:endParaRPr>
          </a:p>
          <a:p>
            <a:endParaRPr lang="en-US">
              <a:ea typeface="Calibri"/>
              <a:cs typeface="Calibri"/>
            </a:endParaRPr>
          </a:p>
          <a:p>
            <a:endParaRPr lang="en-US">
              <a:cs typeface="Calibri"/>
            </a:endParaRPr>
          </a:p>
          <a:p>
            <a:endParaRPr lang="en-US">
              <a:cs typeface="Calibri"/>
            </a:endParaRPr>
          </a:p>
          <a:p>
            <a:r>
              <a:rPr lang="en-US">
                <a:cs typeface="Calibri"/>
              </a:rPr>
              <a:t>___</a:t>
            </a:r>
            <a:endParaRPr lang="en-US">
              <a:ea typeface="Calibri"/>
              <a:cs typeface="Calibri"/>
            </a:endParaRPr>
          </a:p>
        </p:txBody>
      </p:sp>
      <p:sp>
        <p:nvSpPr>
          <p:cNvPr id="4" name="Slide Number Placeholder 3"/>
          <p:cNvSpPr>
            <a:spLocks noGrp="1"/>
          </p:cNvSpPr>
          <p:nvPr>
            <p:ph type="sldNum" sz="quarter" idx="5"/>
          </p:nvPr>
        </p:nvSpPr>
        <p:spPr/>
        <p:txBody>
          <a:bodyPr/>
          <a:lstStyle/>
          <a:p>
            <a:fld id="{D163212A-0A83-48C2-9949-3D65B923F262}" type="slidenum">
              <a:rPr lang="en-US" smtClean="0"/>
              <a:t>11</a:t>
            </a:fld>
            <a:endParaRPr lang="en-US"/>
          </a:p>
        </p:txBody>
      </p:sp>
    </p:spTree>
    <p:extLst>
      <p:ext uri="{BB962C8B-B14F-4D97-AF65-F5344CB8AC3E}">
        <p14:creationId xmlns:p14="http://schemas.microsoft.com/office/powerpoint/2010/main" val="1094090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our speaking program, </a:t>
            </a:r>
          </a:p>
          <a:p>
            <a:r>
              <a:rPr lang="en-US">
                <a:cs typeface="Calibri"/>
              </a:rPr>
              <a:t>We urge all Members to head to their legislators' offices. </a:t>
            </a:r>
          </a:p>
          <a:p>
            <a:r>
              <a:rPr lang="en-US">
                <a:cs typeface="Calibri"/>
              </a:rPr>
              <a:t>Some have reached out to schedule meetings in advance which is great. Those of you who haven't can still drop in. This</a:t>
            </a:r>
            <a:r>
              <a:rPr lang="en-US"/>
              <a:t> </a:t>
            </a:r>
            <a:r>
              <a:rPr lang="en-US">
                <a:hlinkClick r:id="rId3"/>
              </a:rPr>
              <a:t>spreadsheet</a:t>
            </a:r>
            <a:r>
              <a:rPr lang="en-US"/>
              <a:t>: </a:t>
            </a:r>
            <a:r>
              <a:rPr lang="en-US">
                <a:hlinkClick r:id="rId3"/>
              </a:rPr>
              <a:t>https://docs.google.com/spreadsheets/d/1WhoPNH6FDIQF7qKCbAotY0dMAlk-7HvfQC5JsuNBIAk/edit#gid=0</a:t>
            </a:r>
            <a:r>
              <a:rPr lang="en-US"/>
              <a:t> lists the meetings planned. </a:t>
            </a:r>
            <a:endParaRPr lang="en-US">
              <a:ea typeface="Calibri"/>
              <a:cs typeface="Calibri"/>
            </a:endParaRPr>
          </a:p>
          <a:p>
            <a:r>
              <a:rPr lang="en-US">
                <a:ea typeface="Calibri"/>
                <a:cs typeface="Calibri"/>
              </a:rPr>
              <a:t>It's great to coordinate with other groups who want to visit the same legislators. We encourage you to pair up or group up if you see legislator visit plans in common. </a:t>
            </a:r>
          </a:p>
          <a:p>
            <a:endParaRPr lang="en-US">
              <a:ea typeface="Calibri"/>
              <a:cs typeface="Calibri"/>
            </a:endParaRPr>
          </a:p>
          <a:p>
            <a:r>
              <a:rPr lang="en-US"/>
              <a:t>Thanks to those who already signed up as Volunteers when they </a:t>
            </a:r>
            <a:r>
              <a:rPr lang="en-US" err="1"/>
              <a:t>RSVPd</a:t>
            </a:r>
            <a:r>
              <a:rPr lang="en-US"/>
              <a:t> – more are welcome – you can just email me - you'll be the group we rely on to deliver a resource folder to each legislators office. After the speaking program, you'll see me and a sign that says Volunteers. We'll meet there to divide you up by floors – you'll be able to go with other volunteers to deliver the folders. We want every office to have one of our folders before we leave. Many of the offices have several legislators to one room number – so the delivery can be quick.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163212A-0A83-48C2-9949-3D65B923F262}" type="slidenum">
              <a:rPr lang="en-US" smtClean="0"/>
              <a:t>12</a:t>
            </a:fld>
            <a:endParaRPr lang="en-US"/>
          </a:p>
        </p:txBody>
      </p:sp>
    </p:spTree>
    <p:extLst>
      <p:ext uri="{BB962C8B-B14F-4D97-AF65-F5344CB8AC3E}">
        <p14:creationId xmlns:p14="http://schemas.microsoft.com/office/powerpoint/2010/main" val="1003496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lvl="1">
              <a:lnSpc>
                <a:spcPct val="90000"/>
              </a:lnSpc>
              <a:spcBef>
                <a:spcPts val="200"/>
              </a:spcBef>
              <a:spcAft>
                <a:spcPts val="400"/>
              </a:spcAft>
            </a:pPr>
            <a:r>
              <a:rPr lang="en-US" b="1"/>
              <a:t>The resources for legislators will include what's listed here (I'll show them the folder and docs)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163212A-0A83-48C2-9949-3D65B923F262}" type="slidenum">
              <a:rPr lang="en-US" smtClean="0"/>
              <a:t>13</a:t>
            </a:fld>
            <a:endParaRPr lang="en-US"/>
          </a:p>
        </p:txBody>
      </p:sp>
    </p:spTree>
    <p:extLst>
      <p:ext uri="{BB962C8B-B14F-4D97-AF65-F5344CB8AC3E}">
        <p14:creationId xmlns:p14="http://schemas.microsoft.com/office/powerpoint/2010/main" val="3668916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lvl="1">
              <a:lnSpc>
                <a:spcPct val="90000"/>
              </a:lnSpc>
              <a:spcBef>
                <a:spcPts val="200"/>
              </a:spcBef>
              <a:spcAft>
                <a:spcPts val="400"/>
              </a:spcAft>
            </a:pPr>
            <a:r>
              <a:rPr lang="en-US" b="1"/>
              <a:t>Your tote bag will include</a:t>
            </a:r>
            <a:endParaRPr lang="en-US"/>
          </a:p>
          <a:p>
            <a:pPr marL="45720" lvl="1">
              <a:lnSpc>
                <a:spcPct val="90000"/>
              </a:lnSpc>
              <a:spcBef>
                <a:spcPts val="200"/>
              </a:spcBef>
              <a:spcAft>
                <a:spcPts val="400"/>
              </a:spcAft>
            </a:pPr>
            <a:endParaRPr lang="en-US" b="1"/>
          </a:p>
          <a:p>
            <a:pPr marL="45720" lvl="1">
              <a:lnSpc>
                <a:spcPct val="90000"/>
              </a:lnSpc>
              <a:spcBef>
                <a:spcPts val="200"/>
              </a:spcBef>
              <a:spcAft>
                <a:spcPts val="400"/>
              </a:spcAft>
            </a:pPr>
            <a:r>
              <a:rPr lang="en-US" b="1">
                <a:cs typeface="Calibri" panose="020F0502020204030204"/>
              </a:rPr>
              <a:t>CLM's Legislative Agenda and Budget Priorities like the Legislators folders have AND there will be an </a:t>
            </a:r>
          </a:p>
          <a:p>
            <a:pPr marL="45720" lvl="1">
              <a:lnSpc>
                <a:spcPct val="90000"/>
              </a:lnSpc>
              <a:spcBef>
                <a:spcPts val="200"/>
              </a:spcBef>
              <a:spcAft>
                <a:spcPts val="400"/>
              </a:spcAft>
            </a:pPr>
            <a:endParaRPr lang="en-US" b="1"/>
          </a:p>
          <a:p>
            <a:pPr marL="45720" lvl="1">
              <a:lnSpc>
                <a:spcPct val="90000"/>
              </a:lnSpc>
              <a:spcBef>
                <a:spcPts val="200"/>
              </a:spcBef>
              <a:spcAft>
                <a:spcPts val="400"/>
              </a:spcAft>
            </a:pPr>
            <a:r>
              <a:rPr lang="en-US" b="1"/>
              <a:t>event agenda which has social media prompts at the bottom (Tasmiah will speak to those shortly) and there's a QR code that links to the list of legislators (that has districts, office location, social media handles, and if they were a lead sponsor on one of our legislative agenda bills). The QR code also links to the fact sheets that are included in the Legislator's folders.</a:t>
            </a:r>
            <a:endParaRPr lang="en-US">
              <a:ea typeface="Calibri" panose="020F0502020204030204"/>
              <a:cs typeface="Calibri"/>
            </a:endParaRPr>
          </a:p>
          <a:p>
            <a:pPr marL="45720" lvl="1">
              <a:lnSpc>
                <a:spcPct val="90000"/>
              </a:lnSpc>
              <a:spcBef>
                <a:spcPts val="200"/>
              </a:spcBef>
              <a:spcAft>
                <a:spcPts val="400"/>
              </a:spcAft>
            </a:pPr>
            <a:endParaRPr lang="en-US" b="1">
              <a:ea typeface="Calibri"/>
              <a:cs typeface="Calibri"/>
            </a:endParaRPr>
          </a:p>
          <a:p>
            <a:pPr marL="45720" lvl="1">
              <a:lnSpc>
                <a:spcPct val="90000"/>
              </a:lnSpc>
              <a:spcBef>
                <a:spcPts val="200"/>
              </a:spcBef>
              <a:spcAft>
                <a:spcPts val="400"/>
              </a:spcAft>
            </a:pPr>
            <a:r>
              <a:rPr lang="en-US" b="1"/>
              <a:t>on the back of the event agenda, there are data points on WHY we advocate </a:t>
            </a:r>
            <a:endParaRPr lang="en-US"/>
          </a:p>
          <a:p>
            <a:pPr marL="45720" lvl="1">
              <a:lnSpc>
                <a:spcPct val="90000"/>
              </a:lnSpc>
              <a:spcBef>
                <a:spcPts val="200"/>
              </a:spcBef>
              <a:spcAft>
                <a:spcPts val="400"/>
              </a:spcAft>
            </a:pPr>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D163212A-0A83-48C2-9949-3D65B923F262}" type="slidenum">
              <a:rPr lang="en-US" smtClean="0"/>
              <a:t>14</a:t>
            </a:fld>
            <a:endParaRPr lang="en-US"/>
          </a:p>
        </p:txBody>
      </p:sp>
    </p:spTree>
    <p:extLst>
      <p:ext uri="{BB962C8B-B14F-4D97-AF65-F5344CB8AC3E}">
        <p14:creationId xmlns:p14="http://schemas.microsoft.com/office/powerpoint/2010/main" val="1882699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333333"/>
              </a:solidFill>
              <a:latin typeface="Segoe UI"/>
              <a:cs typeface="Segoe UI"/>
            </a:endParaRPr>
          </a:p>
        </p:txBody>
      </p:sp>
      <p:sp>
        <p:nvSpPr>
          <p:cNvPr id="4" name="Slide Number Placeholder 3"/>
          <p:cNvSpPr>
            <a:spLocks noGrp="1"/>
          </p:cNvSpPr>
          <p:nvPr>
            <p:ph type="sldNum" sz="quarter" idx="5"/>
          </p:nvPr>
        </p:nvSpPr>
        <p:spPr/>
        <p:txBody>
          <a:bodyPr/>
          <a:lstStyle/>
          <a:p>
            <a:pPr>
              <a:defRPr/>
            </a:pPr>
            <a:fld id="{011CED6B-532A-4BBA-97C9-334A7E1A922C}" type="slidenum">
              <a:rPr lang="en-US" smtClean="0"/>
              <a:pPr>
                <a:defRPr/>
              </a:pPr>
              <a:t>15</a:t>
            </a:fld>
            <a:endParaRPr lang="en-US"/>
          </a:p>
        </p:txBody>
      </p:sp>
    </p:spTree>
    <p:extLst>
      <p:ext uri="{BB962C8B-B14F-4D97-AF65-F5344CB8AC3E}">
        <p14:creationId xmlns:p14="http://schemas.microsoft.com/office/powerpoint/2010/main" val="1441610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nSpc>
                <a:spcPct val="90000"/>
              </a:lnSpc>
              <a:spcBef>
                <a:spcPts val="1400"/>
              </a:spcBef>
              <a:spcAft>
                <a:spcPts val="0"/>
              </a:spcAft>
            </a:pPr>
            <a:endParaRPr lang="en-US"/>
          </a:p>
          <a:p>
            <a:pPr marL="228600">
              <a:lnSpc>
                <a:spcPct val="90000"/>
              </a:lnSpc>
              <a:spcBef>
                <a:spcPts val="1400"/>
              </a:spcBef>
              <a:spcAft>
                <a:spcPts val="0"/>
              </a:spcAft>
            </a:pPr>
            <a:r>
              <a:rPr lang="en-US"/>
              <a:t>As we are encouraging, Many of you will probably speak to the Disproportionality Bill – even if you don’t its Fact Sheet will be in the folder for each office. </a:t>
            </a:r>
            <a:endParaRPr lang="en-US">
              <a:cs typeface="Calibri"/>
            </a:endParaRPr>
          </a:p>
          <a:p>
            <a:pPr marL="228600">
              <a:lnSpc>
                <a:spcPct val="90000"/>
              </a:lnSpc>
              <a:spcBef>
                <a:spcPts val="1400"/>
              </a:spcBef>
              <a:spcAft>
                <a:spcPts val="0"/>
              </a:spcAft>
            </a:pPr>
            <a:endParaRPr lang="en-US"/>
          </a:p>
          <a:p>
            <a:pPr marL="228600">
              <a:lnSpc>
                <a:spcPct val="90000"/>
              </a:lnSpc>
              <a:spcBef>
                <a:spcPts val="1400"/>
              </a:spcBef>
              <a:spcAft>
                <a:spcPts val="0"/>
              </a:spcAft>
            </a:pPr>
            <a:r>
              <a:rPr lang="en-US"/>
              <a:t>As an example of talking points for a bill – I recommend highlighting the problem and solution – and tie in something about your personal work and experiences,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D163212A-0A83-48C2-9949-3D65B923F262}" type="slidenum">
              <a:rPr lang="en-US" smtClean="0"/>
              <a:t>16</a:t>
            </a:fld>
            <a:endParaRPr lang="en-US"/>
          </a:p>
        </p:txBody>
      </p:sp>
    </p:spTree>
    <p:extLst>
      <p:ext uri="{BB962C8B-B14F-4D97-AF65-F5344CB8AC3E}">
        <p14:creationId xmlns:p14="http://schemas.microsoft.com/office/powerpoint/2010/main" val="4280123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333333"/>
              </a:solidFill>
              <a:latin typeface="Segoe UI"/>
              <a:cs typeface="Segoe UI"/>
            </a:endParaRPr>
          </a:p>
        </p:txBody>
      </p:sp>
      <p:sp>
        <p:nvSpPr>
          <p:cNvPr id="4" name="Slide Number Placeholder 3"/>
          <p:cNvSpPr>
            <a:spLocks noGrp="1"/>
          </p:cNvSpPr>
          <p:nvPr>
            <p:ph type="sldNum" sz="quarter" idx="5"/>
          </p:nvPr>
        </p:nvSpPr>
        <p:spPr/>
        <p:txBody>
          <a:bodyPr/>
          <a:lstStyle/>
          <a:p>
            <a:pPr>
              <a:defRPr/>
            </a:pPr>
            <a:fld id="{011CED6B-532A-4BBA-97C9-334A7E1A922C}" type="slidenum">
              <a:rPr lang="en-US" smtClean="0"/>
              <a:pPr>
                <a:defRPr/>
              </a:pPr>
              <a:t>17</a:t>
            </a:fld>
            <a:endParaRPr lang="en-US"/>
          </a:p>
        </p:txBody>
      </p:sp>
    </p:spTree>
    <p:extLst>
      <p:ext uri="{BB962C8B-B14F-4D97-AF65-F5344CB8AC3E}">
        <p14:creationId xmlns:p14="http://schemas.microsoft.com/office/powerpoint/2010/main" val="171567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none">
                <a:latin typeface="Segoe UI"/>
                <a:cs typeface="Segoe UI"/>
              </a:rPr>
              <a:t>As for what legislators will be up at that time</a:t>
            </a:r>
          </a:p>
          <a:p>
            <a:endParaRPr lang="en-US" sz="2400" u="none">
              <a:latin typeface="Segoe UI" panose="020B0502040204020203" pitchFamily="34" charset="0"/>
              <a:cs typeface="Segoe UI" panose="020B0502040204020203" pitchFamily="34" charset="0"/>
            </a:endParaRPr>
          </a:p>
          <a:p>
            <a:r>
              <a:rPr lang="en-US" sz="2400">
                <a:latin typeface="Segoe UI"/>
                <a:cs typeface="Segoe UI"/>
              </a:rPr>
              <a:t>Final votes on legislation will begin happening; a few committees still have some reporting out to do (this list on our website indicates what bills are with what committees and what the deadlines are:</a:t>
            </a:r>
            <a:endParaRPr lang="en-US" sz="2400">
              <a:latin typeface="Segoe UI" panose="020B0502040204020203" pitchFamily="34" charset="0"/>
              <a:cs typeface="Segoe UI" panose="020B0502040204020203" pitchFamily="34" charset="0"/>
            </a:endParaRPr>
          </a:p>
          <a:p>
            <a:r>
              <a:rPr lang="en-US">
                <a:hlinkClick r:id="rId3"/>
              </a:rPr>
              <a:t>https://www.childrensleague.org/wp-content/uploads/2024/05/CLM-2023-2024-Legislative-Agenda-May-7-2024-for-website.pdf</a:t>
            </a:r>
            <a:r>
              <a:rPr lang="en-US"/>
              <a:t> </a:t>
            </a:r>
            <a:endParaRPr lang="en-US">
              <a:ea typeface="Calibri"/>
              <a:cs typeface="Calibri"/>
            </a:endParaRPr>
          </a:p>
          <a:p>
            <a:endParaRPr lang="en-US">
              <a:latin typeface="Calibri" panose="020F0502020204030204"/>
              <a:ea typeface="Calibri" panose="020F0502020204030204"/>
              <a:cs typeface="Calibri" panose="020F0502020204030204"/>
            </a:endParaRPr>
          </a:p>
          <a:p>
            <a:r>
              <a:rPr lang="en-US" sz="2400">
                <a:latin typeface="Segoe UI"/>
                <a:cs typeface="Segoe UI"/>
              </a:rPr>
              <a:t>and the</a:t>
            </a:r>
            <a:r>
              <a:rPr lang="en-US" sz="2400" u="none">
                <a:latin typeface="Segoe UI"/>
                <a:cs typeface="Segoe UI"/>
              </a:rPr>
              <a:t> Senate </a:t>
            </a:r>
            <a:r>
              <a:rPr lang="en-US" sz="2400">
                <a:latin typeface="Segoe UI"/>
                <a:cs typeface="Segoe UI"/>
              </a:rPr>
              <a:t>Ways and Means just put out their budget; amendments are due today; Senate debates will begin the week of the 20th following our event.</a:t>
            </a:r>
            <a:endParaRPr lang="en-US" sz="240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D163212A-0A83-48C2-9949-3D65B923F262}" type="slidenum">
              <a:rPr lang="en-US" smtClean="0"/>
              <a:t>18</a:t>
            </a:fld>
            <a:endParaRPr lang="en-US"/>
          </a:p>
        </p:txBody>
      </p:sp>
    </p:spTree>
    <p:extLst>
      <p:ext uri="{BB962C8B-B14F-4D97-AF65-F5344CB8AC3E}">
        <p14:creationId xmlns:p14="http://schemas.microsoft.com/office/powerpoint/2010/main" val="44159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buFont typeface="Arial"/>
            </a:pPr>
            <a:r>
              <a:rPr lang="en-US"/>
              <a:t>The</a:t>
            </a:r>
            <a:r>
              <a:rPr lang="en-US">
                <a:cs typeface="+mn-cs"/>
              </a:rPr>
              <a:t> QR code </a:t>
            </a:r>
            <a:r>
              <a:rPr lang="en-US"/>
              <a:t>on the event agenda links to resources including the Legislators List with office numbers. </a:t>
            </a:r>
            <a:endParaRPr lang="en-US">
              <a:cs typeface="+mn-cs"/>
            </a:endParaRPr>
          </a:p>
          <a:p>
            <a:pPr marL="457200" indent="0">
              <a:buFont typeface="Arial"/>
              <a:buNone/>
            </a:pPr>
            <a:endParaRPr lang="en-US">
              <a:cs typeface="+mn-cs"/>
            </a:endParaRPr>
          </a:p>
          <a:p>
            <a:pPr marL="457200"/>
            <a:r>
              <a:rPr lang="en-US">
                <a:cs typeface="+mn-cs"/>
              </a:rPr>
              <a:t>When you get to an office -</a:t>
            </a:r>
            <a:r>
              <a:rPr lang="en-US"/>
              <a:t> </a:t>
            </a:r>
            <a:endParaRPr lang="en-US">
              <a:cs typeface="Calibri"/>
            </a:endParaRPr>
          </a:p>
          <a:p>
            <a:pPr marL="171450" indent="-171450">
              <a:buFont typeface="Wingdings"/>
              <a:buChar char="•"/>
            </a:pPr>
            <a:r>
              <a:rPr lang="en-US" u="sng"/>
              <a:t>Introduce yourself</a:t>
            </a:r>
            <a:r>
              <a:rPr lang="en-US"/>
              <a:t> as a </a:t>
            </a:r>
            <a:r>
              <a:rPr lang="en-US" b="1"/>
              <a:t>constituent and a member of The Children’s League of Massachusetts at the Office for our Advocacy Day. Ask if you can briefly speak to the legislator about a few critical child welfare priorities. If the legislator is unavailable, treat the staffer just like the legislator because they are the eyes and ears of the legislator. </a:t>
            </a:r>
            <a:br>
              <a:rPr lang="en-US" b="1">
                <a:cs typeface="+mn-lt"/>
              </a:rPr>
            </a:br>
            <a:endParaRPr lang="en-US"/>
          </a:p>
          <a:p>
            <a:pPr marL="171450" indent="-171450">
              <a:buFont typeface="Arial"/>
              <a:buChar char="•"/>
            </a:pPr>
            <a:r>
              <a:rPr lang="en-US" b="1" u="sng"/>
              <a:t>If you're one of our volunteers - give them the resources folder you have for them. If you're not, let them know a fellow CLM member volunteer will be dropping off a resource folder if they haven't already.</a:t>
            </a:r>
            <a:endParaRPr lang="en-US"/>
          </a:p>
          <a:p>
            <a:pPr marL="171450" indent="-171450">
              <a:buFont typeface="Wingdings"/>
              <a:buChar char="•"/>
            </a:pPr>
            <a:endParaRPr lang="en-US">
              <a:ea typeface="Calibri"/>
              <a:cs typeface="Calibri"/>
            </a:endParaRPr>
          </a:p>
          <a:p>
            <a:pPr marL="171450" indent="-171450">
              <a:buFont typeface="Wingdings"/>
              <a:buChar char="•"/>
            </a:pPr>
            <a:r>
              <a:rPr lang="en-US"/>
              <a:t>Refer to </a:t>
            </a:r>
            <a:r>
              <a:rPr lang="en-US" b="1" u="sng"/>
              <a:t>CLM’s Legislative Agenda and Budget Priorities Sheet </a:t>
            </a:r>
            <a:r>
              <a:rPr lang="en-US"/>
              <a:t>and point out the bills/line items that you feel are most important and explain why. I recommend mentioning just a few highlights. Please ask them to support our agenda and those bills and line items. You can also refer to key data on the back of the event agenda.</a:t>
            </a:r>
            <a:endParaRPr lang="en-US">
              <a:ea typeface="Calibri"/>
              <a:cs typeface="Calibri"/>
            </a:endParaRPr>
          </a:p>
          <a:p>
            <a:pPr marL="171450" indent="-171450">
              <a:buFont typeface="Wingdings"/>
              <a:buChar char="•"/>
            </a:pPr>
            <a:endParaRPr lang="en-US"/>
          </a:p>
          <a:p>
            <a:pPr marL="171450" indent="-171450">
              <a:buFont typeface="Wingdings"/>
              <a:buChar char="•"/>
            </a:pPr>
            <a:r>
              <a:rPr lang="en-US" b="1"/>
              <a:t>As noted before Use specific examples </a:t>
            </a:r>
            <a:r>
              <a:rPr lang="en-US"/>
              <a:t>about your work and those you serve, there's so much for legislators and their staff to learn from you. And you'll help them see why our bills/funding will make a real difference in the lives of children and families. </a:t>
            </a:r>
            <a:br>
              <a:rPr lang="en-US">
                <a:cs typeface="+mn-lt"/>
              </a:rPr>
            </a:br>
            <a:endParaRPr lang="en-US">
              <a:cs typeface="Calibri"/>
            </a:endParaRPr>
          </a:p>
          <a:p>
            <a:pPr marL="171450" indent="-171450">
              <a:buFont typeface="Wingdings"/>
              <a:buChar char="•"/>
            </a:pPr>
            <a:r>
              <a:rPr lang="en-US" b="1" u="sng"/>
              <a:t>Lastly, Thank the legislator and staff for their time and commitment to children and families in their district</a:t>
            </a:r>
            <a:endParaRPr lang="en-US"/>
          </a:p>
          <a:p>
            <a:pPr marL="628650" lvl="1" indent="-171450">
              <a:buFont typeface="Courier New"/>
              <a:buChar char="○"/>
            </a:pPr>
            <a:r>
              <a:rPr lang="en-US"/>
              <a:t>If they ask a question that you are unsure of, you can let them know that you or someone from CLM will get back to them, and we’ll be happy to help. </a:t>
            </a:r>
            <a:endParaRPr lang="en-US">
              <a:ea typeface="Calibri"/>
              <a:cs typeface="Calibri" panose="020F0502020204030204"/>
            </a:endParaRPr>
          </a:p>
          <a:p>
            <a:pPr marL="628650" lvl="1" indent="-171450">
              <a:buFont typeface="Courier New"/>
              <a:buChar char="○"/>
            </a:pPr>
            <a:r>
              <a:rPr lang="en-US"/>
              <a:t>We also encourage you to take a photo with your legislator and group &amp; post on social media</a:t>
            </a:r>
            <a:br>
              <a:rPr lang="en-US">
                <a:cs typeface="+mn-lt"/>
              </a:rPr>
            </a:br>
            <a:endParaRPr lang="en-US">
              <a:cs typeface="Calibri"/>
            </a:endParaRPr>
          </a:p>
          <a:p>
            <a:pPr marL="171450" indent="-171450">
              <a:spcBef>
                <a:spcPts val="0"/>
              </a:spcBef>
              <a:spcAft>
                <a:spcPts val="0"/>
              </a:spcAft>
              <a:buFont typeface="Arial"/>
              <a:buChar char="•"/>
            </a:pPr>
            <a:r>
              <a:rPr lang="en-US"/>
              <a:t>If no one is in the office, leave the resources in the legislator’s mailbox (if there’s access) or in (or under) the door. Please make sure to add a personal note! This will add great value to the resources and likelihood they won’t be lost in the shuffle. - could be as short as Hi Senator [and fill in their name], I'm a member of The Children's League. Please support our priorities. Thanks for your time, [and include Your Name]. You might want to add something about your program, especially if it's in their district and your contact info. </a:t>
            </a:r>
            <a:endParaRPr lang="en-US">
              <a:cs typeface="Calibri" panose="020F0502020204030204"/>
            </a:endParaRPr>
          </a:p>
          <a:p>
            <a:pPr marL="628650" lvl="1" indent="-171450">
              <a:buFont typeface="Courier New"/>
              <a:buChar char="○"/>
            </a:pPr>
            <a:endParaRPr lang="en-US">
              <a:cs typeface="Calibri" panose="020F0502020204030204"/>
            </a:endParaRPr>
          </a:p>
          <a:p>
            <a:endParaRPr lang="en-US">
              <a:cs typeface="Calibri" panose="020F0502020204030204"/>
            </a:endParaRPr>
          </a:p>
          <a:p>
            <a:r>
              <a:rPr lang="en-US"/>
              <a:t>Remember to Be patient – legislators may be unavailable or interrupted; staffers are fantastic points of contact who will relay information and your ask</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D163212A-0A83-48C2-9949-3D65B923F262}" type="slidenum">
              <a:rPr lang="en-US" smtClean="0"/>
              <a:t>19</a:t>
            </a:fld>
            <a:endParaRPr lang="en-US"/>
          </a:p>
        </p:txBody>
      </p:sp>
    </p:spTree>
    <p:extLst>
      <p:ext uri="{BB962C8B-B14F-4D97-AF65-F5344CB8AC3E}">
        <p14:creationId xmlns:p14="http://schemas.microsoft.com/office/powerpoint/2010/main" val="2759947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90DFEAD-239D-B075-7A65-B594197F1D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313E6B83-0EF9-72EE-4748-9C9CBC0E23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If any of you are new to CLM, or you're educating someone else on who we are – our website is a valuable resource and you're always welcome to reach out to us. [Drop into chat:] </a:t>
            </a:r>
            <a:r>
              <a:rPr lang="en-US" altLang="en-US">
                <a:hlinkClick r:id="rId3"/>
              </a:rPr>
              <a:t>https://www.childrensleague.org/about-us/</a:t>
            </a:r>
            <a:r>
              <a:rPr lang="en-US" altLang="en-US"/>
              <a:t>  . We update our legislative agenda, budget table, news features, and portal regularly.</a:t>
            </a:r>
            <a:endParaRPr lang="en-US">
              <a:ea typeface="Calibri" panose="020F0502020204030204"/>
              <a:cs typeface="Calibri" panose="020F0502020204030204"/>
            </a:endParaRPr>
          </a:p>
          <a:p>
            <a:pPr>
              <a:spcBef>
                <a:spcPct val="0"/>
              </a:spcBef>
            </a:pPr>
            <a:endParaRPr lang="en-US" altLang="en-US">
              <a:ea typeface="Calibri"/>
              <a:cs typeface="Calibri"/>
            </a:endParaRPr>
          </a:p>
        </p:txBody>
      </p:sp>
      <p:sp>
        <p:nvSpPr>
          <p:cNvPr id="9220" name="Slide Number Placeholder 3">
            <a:extLst>
              <a:ext uri="{FF2B5EF4-FFF2-40B4-BE49-F238E27FC236}">
                <a16:creationId xmlns:a16="http://schemas.microsoft.com/office/drawing/2014/main" id="{ED49FF68-3E13-1A36-1A35-060D2D2B10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67D35AA-C730-47A0-9918-392075CD452A}" type="slidenum">
              <a:rPr lang="en-US" altLang="en-US"/>
              <a:pPr fontAlgn="base">
                <a:spcBef>
                  <a:spcPct val="0"/>
                </a:spcBef>
                <a:spcAft>
                  <a:spcPct val="0"/>
                </a:spcAft>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63212A-0A83-48C2-9949-3D65B923F262}" type="slidenum">
              <a:rPr lang="en-US" smtClean="0"/>
              <a:t>20</a:t>
            </a:fld>
            <a:endParaRPr lang="en-US"/>
          </a:p>
        </p:txBody>
      </p:sp>
    </p:spTree>
    <p:extLst>
      <p:ext uri="{BB962C8B-B14F-4D97-AF65-F5344CB8AC3E}">
        <p14:creationId xmlns:p14="http://schemas.microsoft.com/office/powerpoint/2010/main" val="645111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Gavin, our Communications &amp; Public Policy Specialist will now share more tips focused on our Social Media strategy for May 21st.</a:t>
            </a:r>
          </a:p>
        </p:txBody>
      </p:sp>
      <p:sp>
        <p:nvSpPr>
          <p:cNvPr id="4" name="Slide Number Placeholder 3"/>
          <p:cNvSpPr>
            <a:spLocks noGrp="1"/>
          </p:cNvSpPr>
          <p:nvPr>
            <p:ph type="sldNum" sz="quarter" idx="5"/>
          </p:nvPr>
        </p:nvSpPr>
        <p:spPr/>
        <p:txBody>
          <a:bodyPr/>
          <a:lstStyle/>
          <a:p>
            <a:fld id="{D163212A-0A83-48C2-9949-3D65B923F262}" type="slidenum">
              <a:rPr lang="en-US" smtClean="0"/>
              <a:t>21</a:t>
            </a:fld>
            <a:endParaRPr lang="en-US"/>
          </a:p>
        </p:txBody>
      </p:sp>
    </p:spTree>
    <p:extLst>
      <p:ext uri="{BB962C8B-B14F-4D97-AF65-F5344CB8AC3E}">
        <p14:creationId xmlns:p14="http://schemas.microsoft.com/office/powerpoint/2010/main" val="3731914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CLM is active on the above social media platforms. Tagging is one of the best ways to boost interaction on social media – be sure to tag us and partner member organizations. Include any of your organizational hashtags that you typically use on your social media sites. Here we see Craig and Communities for People and their </a:t>
            </a:r>
            <a:r>
              <a:rPr lang="en-US" err="1">
                <a:ea typeface="Calibri"/>
                <a:cs typeface="Calibri"/>
              </a:rPr>
              <a:t>facebook</a:t>
            </a:r>
            <a:r>
              <a:rPr lang="en-US">
                <a:ea typeface="Calibri"/>
                <a:cs typeface="Calibri"/>
              </a:rPr>
              <a:t> post from last year's advocacy day – good use of hashtags!</a:t>
            </a:r>
            <a:endParaRPr lang="en-US"/>
          </a:p>
        </p:txBody>
      </p:sp>
      <p:sp>
        <p:nvSpPr>
          <p:cNvPr id="4" name="Slide Number Placeholder 3"/>
          <p:cNvSpPr>
            <a:spLocks noGrp="1"/>
          </p:cNvSpPr>
          <p:nvPr>
            <p:ph type="sldNum" sz="quarter" idx="5"/>
          </p:nvPr>
        </p:nvSpPr>
        <p:spPr/>
        <p:txBody>
          <a:bodyPr/>
          <a:lstStyle/>
          <a:p>
            <a:fld id="{D163212A-0A83-48C2-9949-3D65B923F262}" type="slidenum">
              <a:rPr lang="en-US" smtClean="0"/>
              <a:t>22</a:t>
            </a:fld>
            <a:endParaRPr lang="en-US"/>
          </a:p>
        </p:txBody>
      </p:sp>
    </p:spTree>
    <p:extLst>
      <p:ext uri="{BB962C8B-B14F-4D97-AF65-F5344CB8AC3E}">
        <p14:creationId xmlns:p14="http://schemas.microsoft.com/office/powerpoint/2010/main" val="2388543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is an example with tags and hashtags that could be used on most social media platforms. This will be included in our social media toolkit which will be sent the day before advocacy day and we will have this prompt posted on paper at our social media station – pictured in the next slide. </a:t>
            </a:r>
            <a:endParaRPr lang="en-US"/>
          </a:p>
        </p:txBody>
      </p:sp>
      <p:sp>
        <p:nvSpPr>
          <p:cNvPr id="4" name="Slide Number Placeholder 3"/>
          <p:cNvSpPr>
            <a:spLocks noGrp="1"/>
          </p:cNvSpPr>
          <p:nvPr>
            <p:ph type="sldNum" sz="quarter" idx="5"/>
          </p:nvPr>
        </p:nvSpPr>
        <p:spPr/>
        <p:txBody>
          <a:bodyPr/>
          <a:lstStyle/>
          <a:p>
            <a:fld id="{D163212A-0A83-48C2-9949-3D65B923F262}" type="slidenum">
              <a:rPr lang="en-US" smtClean="0"/>
              <a:t>23</a:t>
            </a:fld>
            <a:endParaRPr lang="en-US"/>
          </a:p>
        </p:txBody>
      </p:sp>
    </p:spTree>
    <p:extLst>
      <p:ext uri="{BB962C8B-B14F-4D97-AF65-F5344CB8AC3E}">
        <p14:creationId xmlns:p14="http://schemas.microsoft.com/office/powerpoint/2010/main" val="2843419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Please participate in these social media post opportunities before and after the program. You can place a pin on our state of Massachusetts poster to show the reach of our League's members – creates a great visual! Also please use the provided EXPO markers on our "I STAND UP" signs and pose with those in the Great Hall. We will have a photographer roaming around that you are more than welcome to ask for pictures of you and your organization. </a:t>
            </a:r>
            <a:endParaRPr lang="en-US"/>
          </a:p>
        </p:txBody>
      </p:sp>
      <p:sp>
        <p:nvSpPr>
          <p:cNvPr id="4" name="Slide Number Placeholder 3"/>
          <p:cNvSpPr>
            <a:spLocks noGrp="1"/>
          </p:cNvSpPr>
          <p:nvPr>
            <p:ph type="sldNum" sz="quarter" idx="5"/>
          </p:nvPr>
        </p:nvSpPr>
        <p:spPr/>
        <p:txBody>
          <a:bodyPr/>
          <a:lstStyle/>
          <a:p>
            <a:fld id="{D163212A-0A83-48C2-9949-3D65B923F262}" type="slidenum">
              <a:rPr lang="en-US" smtClean="0"/>
              <a:t>24</a:t>
            </a:fld>
            <a:endParaRPr lang="en-US"/>
          </a:p>
        </p:txBody>
      </p:sp>
    </p:spTree>
    <p:extLst>
      <p:ext uri="{BB962C8B-B14F-4D97-AF65-F5344CB8AC3E}">
        <p14:creationId xmlns:p14="http://schemas.microsoft.com/office/powerpoint/2010/main" val="2805234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Handing this back over to Sue now...</a:t>
            </a:r>
            <a:endParaRPr lang="en-US"/>
          </a:p>
        </p:txBody>
      </p:sp>
      <p:sp>
        <p:nvSpPr>
          <p:cNvPr id="4" name="Slide Number Placeholder 3"/>
          <p:cNvSpPr>
            <a:spLocks noGrp="1"/>
          </p:cNvSpPr>
          <p:nvPr>
            <p:ph type="sldNum" sz="quarter" idx="5"/>
          </p:nvPr>
        </p:nvSpPr>
        <p:spPr/>
        <p:txBody>
          <a:bodyPr/>
          <a:lstStyle/>
          <a:p>
            <a:fld id="{D163212A-0A83-48C2-9949-3D65B923F262}" type="slidenum">
              <a:rPr lang="en-US" smtClean="0"/>
              <a:t>25</a:t>
            </a:fld>
            <a:endParaRPr lang="en-US"/>
          </a:p>
        </p:txBody>
      </p:sp>
    </p:spTree>
    <p:extLst>
      <p:ext uri="{BB962C8B-B14F-4D97-AF65-F5344CB8AC3E}">
        <p14:creationId xmlns:p14="http://schemas.microsoft.com/office/powerpoint/2010/main" val="3225530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Would anyone like to share any more comments or questions?</a:t>
            </a:r>
          </a:p>
        </p:txBody>
      </p:sp>
      <p:sp>
        <p:nvSpPr>
          <p:cNvPr id="4" name="Slide Number Placeholder 3"/>
          <p:cNvSpPr>
            <a:spLocks noGrp="1"/>
          </p:cNvSpPr>
          <p:nvPr>
            <p:ph type="sldNum" sz="quarter" idx="5"/>
          </p:nvPr>
        </p:nvSpPr>
        <p:spPr/>
        <p:txBody>
          <a:bodyPr/>
          <a:lstStyle/>
          <a:p>
            <a:fld id="{69EB9E0E-44FB-4DAB-A56E-83EA682C263A}" type="slidenum">
              <a:rPr lang="en-US" smtClean="0"/>
              <a:t>26</a:t>
            </a:fld>
            <a:endParaRPr lang="en-US"/>
          </a:p>
        </p:txBody>
      </p:sp>
    </p:spTree>
    <p:extLst>
      <p:ext uri="{BB962C8B-B14F-4D97-AF65-F5344CB8AC3E}">
        <p14:creationId xmlns:p14="http://schemas.microsoft.com/office/powerpoint/2010/main" val="3757251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Feel free to contact me or other members of our team anytime. My contact info. is here and our team’s is on our website https://www.childrensleague.org/about-us/  </a:t>
            </a:r>
          </a:p>
          <a:p>
            <a:r>
              <a:rPr lang="en-US">
                <a:cs typeface="Calibri"/>
              </a:rPr>
              <a:t>At the end of this PowerPoint is a recap of our previous trainings for anyone wants to look back at an overview on our State Legislature and timelines for passing legislation and the budget. Thank you all so much for joining this morning and I hope you have a nice weekend.</a:t>
            </a:r>
            <a:endParaRPr lang="en-US">
              <a:ea typeface="Calibri"/>
              <a:cs typeface="Calibri"/>
            </a:endParaRPr>
          </a:p>
        </p:txBody>
      </p:sp>
      <p:sp>
        <p:nvSpPr>
          <p:cNvPr id="4" name="Slide Number Placeholder 3"/>
          <p:cNvSpPr>
            <a:spLocks noGrp="1"/>
          </p:cNvSpPr>
          <p:nvPr>
            <p:ph type="sldNum" sz="quarter" idx="5"/>
          </p:nvPr>
        </p:nvSpPr>
        <p:spPr/>
        <p:txBody>
          <a:bodyPr/>
          <a:lstStyle/>
          <a:p>
            <a:fld id="{D163212A-0A83-48C2-9949-3D65B923F262}" type="slidenum">
              <a:rPr lang="en-US" smtClean="0"/>
              <a:t>27</a:t>
            </a:fld>
            <a:endParaRPr lang="en-US"/>
          </a:p>
        </p:txBody>
      </p:sp>
    </p:spTree>
    <p:extLst>
      <p:ext uri="{BB962C8B-B14F-4D97-AF65-F5344CB8AC3E}">
        <p14:creationId xmlns:p14="http://schemas.microsoft.com/office/powerpoint/2010/main" val="3097028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Diving into a general Advocacy Guide</a:t>
            </a:r>
          </a:p>
        </p:txBody>
      </p:sp>
      <p:sp>
        <p:nvSpPr>
          <p:cNvPr id="4" name="Slide Number Placeholder 3"/>
          <p:cNvSpPr>
            <a:spLocks noGrp="1"/>
          </p:cNvSpPr>
          <p:nvPr>
            <p:ph type="sldNum" sz="quarter" idx="5"/>
          </p:nvPr>
        </p:nvSpPr>
        <p:spPr/>
        <p:txBody>
          <a:bodyPr/>
          <a:lstStyle/>
          <a:p>
            <a:fld id="{D163212A-0A83-48C2-9949-3D65B923F262}" type="slidenum">
              <a:rPr lang="en-US" smtClean="0"/>
              <a:t>28</a:t>
            </a:fld>
            <a:endParaRPr lang="en-US"/>
          </a:p>
        </p:txBody>
      </p:sp>
    </p:spTree>
    <p:extLst>
      <p:ext uri="{BB962C8B-B14F-4D97-AF65-F5344CB8AC3E}">
        <p14:creationId xmlns:p14="http://schemas.microsoft.com/office/powerpoint/2010/main" val="1323857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a:p>
            <a:pPr marL="171450" indent="-171450">
              <a:buFont typeface="Arial"/>
              <a:buChar char="•"/>
              <a:defRPr/>
            </a:pPr>
            <a:r>
              <a:rPr lang="en-US"/>
              <a:t>By now most of you have probably reached out to your legislators to become co-sponsors of our priority bills. The growing list is in the description of both the disproportionality bill and the foster care liability insurance bill on our website.</a:t>
            </a:r>
            <a:endParaRPr lang="en-US">
              <a:cs typeface="Calibri"/>
            </a:endParaRPr>
          </a:p>
          <a:p>
            <a:pPr>
              <a:spcBef>
                <a:spcPts val="0"/>
              </a:spcBef>
              <a:spcAft>
                <a:spcPts val="0"/>
              </a:spcAft>
              <a:defRPr/>
            </a:pPr>
            <a:endParaRPr lang="en-US">
              <a:latin typeface="Segoe UI"/>
              <a:cs typeface="Segoe UI"/>
            </a:endParaRPr>
          </a:p>
          <a:p>
            <a:pPr marL="0" marR="0" lvl="0" indent="0" algn="l" defTabSz="914400">
              <a:lnSpc>
                <a:spcPct val="100000"/>
              </a:lnSpc>
              <a:spcBef>
                <a:spcPts val="0"/>
              </a:spcBef>
              <a:spcAft>
                <a:spcPts val="0"/>
              </a:spcAft>
              <a:buClrTx/>
              <a:buSzTx/>
              <a:buFontTx/>
              <a:buNone/>
              <a:tabLst/>
              <a:defRPr/>
            </a:pPr>
            <a:r>
              <a:rPr lang="en-US" sz="1200" u="none">
                <a:latin typeface="Segoe UI"/>
                <a:cs typeface="Segoe UI"/>
              </a:rPr>
              <a:t>As May approaches, w</a:t>
            </a:r>
            <a:r>
              <a:rPr lang="en-US"/>
              <a:t>e’ll reach out with more calls to action – please participate and share</a:t>
            </a:r>
          </a:p>
          <a:p>
            <a:pPr marL="0" indent="0">
              <a:buFontTx/>
              <a:buNone/>
            </a:pPr>
            <a:endParaRPr lang="en-US"/>
          </a:p>
          <a:p>
            <a:pPr marL="171450" indent="-171450">
              <a:buFontTx/>
              <a:buChar cha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coming right to your inbox - Please Look out for our Newsletters and on your social media – please follow us on </a:t>
            </a:r>
            <a:r>
              <a:rPr lang="en-US" sz="2400" err="1"/>
              <a:t>facebook</a:t>
            </a:r>
            <a:r>
              <a:rPr lang="en-US" sz="2400"/>
              <a:t> and Twitter to see our posts –</a:t>
            </a:r>
            <a:endParaRPr lang="en-US" sz="2400">
              <a:cs typeface="Calibri"/>
            </a:endParaRPr>
          </a:p>
          <a:p>
            <a:pPr fontAlgn="auto">
              <a:spcBef>
                <a:spcPts val="0"/>
              </a:spcBef>
              <a:spcAft>
                <a:spcPts val="0"/>
              </a:spcAft>
              <a:defRPr/>
            </a:pPr>
            <a:r>
              <a:rPr lang="en-US" sz="2400"/>
              <a:t>Again, We’ll highlight when you should contact legislators, sign petitions, and/or do other things like participate in a survey that can help with data collection</a:t>
            </a:r>
            <a:endParaRPr lang="en-US" sz="2400">
              <a:cs typeface="Calibri"/>
            </a:endParaRPr>
          </a:p>
          <a:p>
            <a:pPr>
              <a:spcBef>
                <a:spcPts val="0"/>
              </a:spcBef>
              <a:spcAft>
                <a:spcPts val="0"/>
              </a:spcAft>
              <a:defRPr/>
            </a:pPr>
            <a:endParaRPr lang="en-US" sz="2400"/>
          </a:p>
          <a:p>
            <a:pPr>
              <a:spcBef>
                <a:spcPts val="0"/>
              </a:spcBef>
              <a:spcAft>
                <a:spcPts val="0"/>
              </a:spcAft>
              <a:defRPr/>
            </a:pPr>
            <a:r>
              <a:rPr lang="en-US"/>
              <a:t>If you aren’t already on a </a:t>
            </a:r>
            <a:r>
              <a:rPr lang="en-US" b="1"/>
              <a:t>Task Force or Coalition – check out an overview of them on our website [PUT IN CHAT: https://www.childrensleague.org/advocacy/clm-task-forces-and-coalitions/]; in our members portal there’s more info. like past meeting notes. </a:t>
            </a:r>
            <a:r>
              <a:rPr lang="en-US"/>
              <a:t>We discuss policy items and target priority issues together during our Task Force meetings.</a:t>
            </a:r>
            <a:r>
              <a:rPr lang="en-US" sz="2400"/>
              <a:t> </a:t>
            </a:r>
            <a:endParaRPr lang="en-US" sz="2400">
              <a:cs typeface="Calibri"/>
            </a:endParaRPr>
          </a:p>
          <a:p>
            <a:pPr lvl="1">
              <a:lnSpc>
                <a:spcPct val="150000"/>
              </a:lnSpc>
              <a:spcBef>
                <a:spcPts val="0"/>
              </a:spcBef>
            </a:pPr>
            <a:endParaRPr lang="en-US" sz="2400">
              <a:solidFill>
                <a:srgbClr val="333333"/>
              </a:solidFill>
              <a:latin typeface="Segoe UI" panose="020B0502040204020203" pitchFamily="34" charset="0"/>
              <a:cs typeface="Segoe UI" panose="020B0502040204020203" pitchFamily="34" charset="0"/>
            </a:endParaRPr>
          </a:p>
          <a:p>
            <a:pPr lvl="1">
              <a:lnSpc>
                <a:spcPct val="150000"/>
              </a:lnSpc>
              <a:spcBef>
                <a:spcPts val="0"/>
              </a:spcBef>
            </a:pPr>
            <a:endParaRPr lang="en-US" sz="2400">
              <a:solidFill>
                <a:srgbClr val="333333"/>
              </a:solidFill>
              <a:latin typeface="Segoe UI" panose="020B0502040204020203" pitchFamily="34" charset="0"/>
              <a:cs typeface="Segoe UI" panose="020B0502040204020203" pitchFamily="34" charset="0"/>
            </a:endParaRPr>
          </a:p>
          <a:p>
            <a:pPr lvl="0">
              <a:lnSpc>
                <a:spcPct val="150000"/>
              </a:lnSpc>
              <a:spcBef>
                <a:spcPts val="0"/>
              </a:spcBef>
            </a:pPr>
            <a:r>
              <a:rPr lang="en-US" sz="2400">
                <a:solidFill>
                  <a:srgbClr val="333333"/>
                </a:solidFill>
                <a:latin typeface="Segoe UI"/>
                <a:cs typeface="Segoe UI"/>
              </a:rPr>
              <a:t>Our website is full of information on policy issues and advocacy opportunities – with frequent updates; and we update our member’s portal often too</a:t>
            </a:r>
          </a:p>
          <a:p>
            <a:pPr>
              <a:lnSpc>
                <a:spcPct val="150000"/>
              </a:lnSpc>
              <a:spcBef>
                <a:spcPts val="0"/>
              </a:spcBef>
            </a:pPr>
            <a:endParaRPr lang="en-US" sz="2400">
              <a:solidFill>
                <a:srgbClr val="333333"/>
              </a:solidFill>
              <a:latin typeface="Segoe UI"/>
              <a:cs typeface="Segoe UI"/>
            </a:endParaRPr>
          </a:p>
          <a:p>
            <a:pPr>
              <a:lnSpc>
                <a:spcPct val="150000"/>
              </a:lnSpc>
              <a:spcBef>
                <a:spcPts val="0"/>
              </a:spcBef>
            </a:pPr>
            <a:r>
              <a:rPr lang="en-US" sz="2400">
                <a:solidFill>
                  <a:srgbClr val="333333"/>
                </a:solidFill>
                <a:latin typeface="Segoe UI"/>
                <a:cs typeface="Segoe UI"/>
              </a:rPr>
              <a:t>Tasmiah is dropping it into the chart now – here's a link to our member's only </a:t>
            </a:r>
            <a:r>
              <a:rPr lang="en-US" sz="2400" err="1">
                <a:solidFill>
                  <a:srgbClr val="333333"/>
                </a:solidFill>
                <a:latin typeface="Segoe UI"/>
                <a:cs typeface="Segoe UI"/>
              </a:rPr>
              <a:t>listserve</a:t>
            </a:r>
            <a:r>
              <a:rPr lang="en-US" sz="2400">
                <a:solidFill>
                  <a:srgbClr val="333333"/>
                </a:solidFill>
                <a:latin typeface="Segoe UI"/>
                <a:cs typeface="Segoe UI"/>
              </a:rPr>
              <a:t> </a:t>
            </a:r>
            <a:r>
              <a:rPr lang="en-US">
                <a:hlinkClick r:id="rId3"/>
              </a:rPr>
              <a:t>https://lp.constantcontactpages.com/su/TIxxL3l/membersonly</a:t>
            </a:r>
            <a:r>
              <a:rPr lang="en-US"/>
              <a:t> </a:t>
            </a:r>
            <a:endParaRPr lang="en-US" sz="2400">
              <a:solidFill>
                <a:srgbClr val="333333"/>
              </a:solidFill>
              <a:latin typeface="Segoe UI"/>
              <a:cs typeface="Segoe UI"/>
            </a:endParaRPr>
          </a:p>
          <a:p>
            <a:pPr>
              <a:lnSpc>
                <a:spcPct val="150000"/>
              </a:lnSpc>
              <a:spcBef>
                <a:spcPts val="0"/>
              </a:spcBef>
            </a:pPr>
            <a:endParaRPr lang="en-US" sz="2400">
              <a:solidFill>
                <a:srgbClr val="333333"/>
              </a:solidFill>
              <a:latin typeface="Segoe UI"/>
              <a:cs typeface="Segoe UI"/>
            </a:endParaRPr>
          </a:p>
          <a:p>
            <a:pPr marL="171450" indent="-171450">
              <a:buFontTx/>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D163212A-0A83-48C2-9949-3D65B923F262}" type="slidenum">
              <a:rPr lang="en-US" smtClean="0"/>
              <a:t>29</a:t>
            </a:fld>
            <a:endParaRPr lang="en-US"/>
          </a:p>
        </p:txBody>
      </p:sp>
    </p:spTree>
    <p:extLst>
      <p:ext uri="{BB962C8B-B14F-4D97-AF65-F5344CB8AC3E}">
        <p14:creationId xmlns:p14="http://schemas.microsoft.com/office/powerpoint/2010/main" val="1290526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41CFB3A-F598-9C07-1DE8-642B8E0CB8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564B7BCB-ADBC-1E5A-2480-6CE9147F17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Today’s training is to let you know what's on tap for our State House Advocacy Day and make sure everyone is comfortable visiting their legislators' offices. </a:t>
            </a:r>
            <a:endParaRPr lang="en-US"/>
          </a:p>
          <a:p>
            <a:pPr>
              <a:spcBef>
                <a:spcPct val="0"/>
              </a:spcBef>
            </a:pPr>
            <a:endParaRPr lang="en-US" altLang="en-US"/>
          </a:p>
          <a:p>
            <a:pPr>
              <a:spcBef>
                <a:spcPct val="0"/>
              </a:spcBef>
            </a:pPr>
            <a:r>
              <a:rPr lang="en-US" altLang="en-US"/>
              <a:t>By coordinating our outreach, our impact will be stronger. </a:t>
            </a:r>
            <a:endParaRPr lang="en-US" altLang="en-US">
              <a:ea typeface="Calibri"/>
              <a:cs typeface="Calibri"/>
            </a:endParaRPr>
          </a:p>
          <a:p>
            <a:pPr>
              <a:spcBef>
                <a:spcPct val="0"/>
              </a:spcBef>
            </a:pPr>
            <a:endParaRPr lang="en-US" altLang="en-US"/>
          </a:p>
          <a:p>
            <a:pPr>
              <a:spcBef>
                <a:spcPct val="0"/>
              </a:spcBef>
            </a:pPr>
            <a:r>
              <a:rPr lang="en-US"/>
              <a:t>Please feel free to chime in with any questions and comments throughout this presentation.</a:t>
            </a:r>
            <a:endParaRPr lang="en-US">
              <a:ea typeface="Calibri"/>
              <a:cs typeface="Calibri"/>
            </a:endParaRPr>
          </a:p>
        </p:txBody>
      </p:sp>
      <p:sp>
        <p:nvSpPr>
          <p:cNvPr id="11268" name="Slide Number Placeholder 3">
            <a:extLst>
              <a:ext uri="{FF2B5EF4-FFF2-40B4-BE49-F238E27FC236}">
                <a16:creationId xmlns:a16="http://schemas.microsoft.com/office/drawing/2014/main" id="{EF643D6B-FBA1-22D8-8D3A-8A0D7BB190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1A1A757-3D75-4ED2-99D4-7DCF0B7FC046}" type="slidenum">
              <a:rPr lang="en-US" altLang="en-US"/>
              <a:pPr fontAlgn="base">
                <a:spcBef>
                  <a:spcPct val="0"/>
                </a:spcBef>
                <a:spcAft>
                  <a:spcPct val="0"/>
                </a:spcAft>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0" i="0">
                <a:solidFill>
                  <a:srgbClr val="000000"/>
                </a:solidFill>
                <a:effectLst/>
                <a:latin typeface="Calibri"/>
                <a:cs typeface="Calibri"/>
              </a:rPr>
              <a:t>Here’s our refresher on Mass Legislature basics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63212A-0A83-48C2-9949-3D65B923F2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610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4D8F53BB-2769-50F8-0915-391ACEF63D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89D3F64-C7B3-99A6-DC4B-9446BDCDF9C2}"/>
              </a:ext>
            </a:extLst>
          </p:cNvPr>
          <p:cNvSpPr>
            <a:spLocks noGrp="1"/>
          </p:cNvSpPr>
          <p:nvPr>
            <p:ph type="body" idx="1"/>
          </p:nvPr>
        </p:nvSpPr>
        <p:spPr/>
        <p:txBody>
          <a:bodyPr/>
          <a:lstStyle/>
          <a:p>
            <a:pPr marL="45720" fontAlgn="auto">
              <a:spcBef>
                <a:spcPts val="0"/>
              </a:spcBef>
              <a:spcAft>
                <a:spcPts val="0"/>
              </a:spcAft>
              <a:defRPr/>
            </a:pPr>
            <a:r>
              <a:rPr lang="en-US" sz="2400">
                <a:latin typeface="Segoe UI"/>
                <a:ea typeface="Calibri" panose="020F0502020204030204" pitchFamily="34" charset="0"/>
                <a:cs typeface="Segoe UI"/>
              </a:rPr>
              <a:t>Understanding the Movement of Bills through the State House can help us understand who to contact and when – Here’s an overview of the steps we’re going to walk through with a little more detail to follow</a:t>
            </a:r>
          </a:p>
          <a:p>
            <a:pPr marL="45720" indent="0" fontAlgn="auto">
              <a:spcBef>
                <a:spcPts val="0"/>
              </a:spcBef>
              <a:spcAft>
                <a:spcPts val="0"/>
              </a:spcAft>
              <a:buFont typeface="+mj-lt"/>
              <a:buNone/>
              <a:defRPr/>
            </a:pPr>
            <a:endParaRPr lang="en-US" sz="2400">
              <a:latin typeface="Segoe UI" panose="020B0502040204020203" pitchFamily="34" charset="0"/>
              <a:ea typeface="Calibri" panose="020F0502020204030204" pitchFamily="34" charset="0"/>
              <a:cs typeface="Segoe UI" panose="020B0502040204020203" pitchFamily="34" charset="0"/>
            </a:endParaRPr>
          </a:p>
          <a:p>
            <a:pPr marL="45720" fontAlgn="auto">
              <a:spcBef>
                <a:spcPts val="0"/>
              </a:spcBef>
              <a:spcAft>
                <a:spcPts val="0"/>
              </a:spcAft>
              <a:defRPr/>
            </a:pPr>
            <a:r>
              <a:rPr lang="en-US" sz="2400">
                <a:latin typeface="Segoe UI"/>
                <a:ea typeface="Calibri" panose="020F0502020204030204" pitchFamily="34" charset="0"/>
                <a:cs typeface="Segoe UI"/>
              </a:rPr>
              <a:t>Bills are filed in both the House and Senate, so different bills journeys begin in one chamber or the other. A lot of our bills have a house version and senate version that’s the same right</a:t>
            </a:r>
          </a:p>
          <a:p>
            <a:pPr marL="45720">
              <a:spcBef>
                <a:spcPts val="0"/>
              </a:spcBef>
              <a:spcAft>
                <a:spcPts val="0"/>
              </a:spcAft>
              <a:defRPr/>
            </a:pPr>
            <a:r>
              <a:rPr lang="en-US" sz="2400">
                <a:latin typeface="Segoe UI"/>
                <a:ea typeface="Calibri" panose="020F0502020204030204" pitchFamily="34" charset="0"/>
                <a:cs typeface="Segoe UI"/>
              </a:rPr>
              <a:t>But they may take different paths. Conference Committees would ultimately help with bringing each side together on a bill.</a:t>
            </a:r>
            <a:endParaRPr lang="en-US"/>
          </a:p>
          <a:p>
            <a:pPr marL="45720" indent="0" fontAlgn="auto">
              <a:spcBef>
                <a:spcPts val="0"/>
              </a:spcBef>
              <a:spcAft>
                <a:spcPts val="0"/>
              </a:spcAft>
              <a:buFont typeface="+mj-lt"/>
              <a:buNone/>
              <a:defRPr/>
            </a:pPr>
            <a:endParaRPr lang="en-US" sz="2400">
              <a:latin typeface="Segoe UI" panose="020B0502040204020203" pitchFamily="34" charset="0"/>
              <a:ea typeface="Calibri" panose="020F0502020204030204" pitchFamily="34" charset="0"/>
              <a:cs typeface="Segoe UI" panose="020B0502040204020203" pitchFamily="34" charset="0"/>
            </a:endParaRPr>
          </a:p>
          <a:p>
            <a:pPr marL="45720" fontAlgn="auto">
              <a:spcBef>
                <a:spcPts val="0"/>
              </a:spcBef>
              <a:spcAft>
                <a:spcPts val="0"/>
              </a:spcAft>
              <a:defRPr/>
            </a:pPr>
            <a:r>
              <a:rPr lang="en-US" sz="2400">
                <a:latin typeface="Segoe UI"/>
                <a:ea typeface="Calibri" panose="020F0502020204030204" pitchFamily="34" charset="0"/>
                <a:cs typeface="Segoe UI"/>
              </a:rPr>
              <a:t>You’ll notice one of the ways to describe milestones in the “life of the bill” is by its 1</a:t>
            </a:r>
            <a:r>
              <a:rPr lang="en-US" sz="2400" baseline="30000">
                <a:latin typeface="Segoe UI"/>
                <a:ea typeface="Calibri" panose="020F0502020204030204" pitchFamily="34" charset="0"/>
                <a:cs typeface="Segoe UI"/>
              </a:rPr>
              <a:t>st</a:t>
            </a:r>
            <a:r>
              <a:rPr lang="en-US" sz="2400">
                <a:latin typeface="Segoe UI"/>
                <a:ea typeface="Calibri" panose="020F0502020204030204" pitchFamily="34" charset="0"/>
                <a:cs typeface="Segoe UI"/>
              </a:rPr>
              <a:t>, 2</a:t>
            </a:r>
            <a:r>
              <a:rPr lang="en-US" sz="2400" baseline="30000">
                <a:latin typeface="Segoe UI"/>
                <a:ea typeface="Calibri" panose="020F0502020204030204" pitchFamily="34" charset="0"/>
                <a:cs typeface="Segoe UI"/>
              </a:rPr>
              <a:t>nd</a:t>
            </a:r>
            <a:r>
              <a:rPr lang="en-US" sz="2400">
                <a:latin typeface="Segoe UI"/>
                <a:ea typeface="Calibri" panose="020F0502020204030204" pitchFamily="34" charset="0"/>
                <a:cs typeface="Segoe UI"/>
              </a:rPr>
              <a:t>, and 3</a:t>
            </a:r>
            <a:r>
              <a:rPr lang="en-US" sz="2400" baseline="30000">
                <a:latin typeface="Segoe UI"/>
                <a:ea typeface="Calibri" panose="020F0502020204030204" pitchFamily="34" charset="0"/>
                <a:cs typeface="Segoe UI"/>
              </a:rPr>
              <a:t>rd</a:t>
            </a:r>
            <a:r>
              <a:rPr lang="en-US" sz="2400">
                <a:latin typeface="Segoe UI"/>
                <a:ea typeface="Calibri" panose="020F0502020204030204" pitchFamily="34" charset="0"/>
                <a:cs typeface="Segoe UI"/>
              </a:rPr>
              <a:t> Reading – </a:t>
            </a:r>
            <a:endParaRPr lang="en-US" sz="2400">
              <a:latin typeface="Segoe UI" panose="020B0502040204020203" pitchFamily="34" charset="0"/>
              <a:ea typeface="Calibri" panose="020F0502020204030204" pitchFamily="34" charset="0"/>
              <a:cs typeface="Segoe UI" panose="020B0502040204020203" pitchFamily="34" charset="0"/>
            </a:endParaRPr>
          </a:p>
          <a:p>
            <a:pPr marL="45720" fontAlgn="auto">
              <a:spcBef>
                <a:spcPts val="0"/>
              </a:spcBef>
              <a:spcAft>
                <a:spcPts val="0"/>
              </a:spcAft>
              <a:defRPr/>
            </a:pPr>
            <a:r>
              <a:rPr lang="en-US" sz="2400">
                <a:latin typeface="Segoe UI"/>
                <a:ea typeface="Calibri" panose="020F0502020204030204" pitchFamily="34" charset="0"/>
                <a:cs typeface="Segoe UI"/>
              </a:rPr>
              <a:t>The 1</a:t>
            </a:r>
            <a:r>
              <a:rPr lang="en-US" sz="2400" baseline="30000">
                <a:latin typeface="Segoe UI"/>
                <a:ea typeface="Calibri" panose="020F0502020204030204" pitchFamily="34" charset="0"/>
                <a:cs typeface="Segoe UI"/>
              </a:rPr>
              <a:t>st</a:t>
            </a:r>
            <a:r>
              <a:rPr lang="en-US" sz="2400">
                <a:latin typeface="Segoe UI"/>
                <a:ea typeface="Calibri" panose="020F0502020204030204" pitchFamily="34" charset="0"/>
                <a:cs typeface="Segoe UI"/>
              </a:rPr>
              <a:t> reading is an introduction</a:t>
            </a:r>
          </a:p>
          <a:p>
            <a:pPr marL="45720" fontAlgn="auto">
              <a:spcBef>
                <a:spcPts val="0"/>
              </a:spcBef>
              <a:spcAft>
                <a:spcPts val="0"/>
              </a:spcAft>
              <a:defRPr/>
            </a:pPr>
            <a:r>
              <a:rPr lang="en-US" sz="2400">
                <a:latin typeface="Segoe UI"/>
                <a:ea typeface="Calibri" panose="020F0502020204030204" pitchFamily="34" charset="0"/>
                <a:cs typeface="Segoe UI"/>
              </a:rPr>
              <a:t>The 2</a:t>
            </a:r>
            <a:r>
              <a:rPr lang="en-US" sz="2400" baseline="30000">
                <a:latin typeface="Segoe UI"/>
                <a:ea typeface="Calibri" panose="020F0502020204030204" pitchFamily="34" charset="0"/>
                <a:cs typeface="Segoe UI"/>
              </a:rPr>
              <a:t>nd</a:t>
            </a:r>
            <a:r>
              <a:rPr lang="en-US" sz="2400">
                <a:latin typeface="Segoe UI"/>
                <a:ea typeface="Calibri" panose="020F0502020204030204" pitchFamily="34" charset="0"/>
                <a:cs typeface="Segoe UI"/>
              </a:rPr>
              <a:t> reading is before it's debated on the Floor for the first time - a Floor Debate </a:t>
            </a:r>
            <a:r>
              <a:rPr lang="en-US" sz="1600">
                <a:latin typeface="Segoe UI"/>
                <a:ea typeface="Calibri" panose="020F0502020204030204" pitchFamily="34" charset="0"/>
                <a:cs typeface="Segoe UI"/>
              </a:rPr>
              <a:t>(</a:t>
            </a:r>
            <a:r>
              <a:rPr lang="en-US" sz="2400">
                <a:solidFill>
                  <a:srgbClr val="000000"/>
                </a:solidFill>
                <a:latin typeface="Open Sans"/>
                <a:ea typeface="Open Sans"/>
                <a:cs typeface="Open Sans"/>
              </a:rPr>
              <a:t>is a</a:t>
            </a:r>
            <a:r>
              <a:rPr lang="en-US" sz="2400" b="0" i="0">
                <a:solidFill>
                  <a:srgbClr val="000000"/>
                </a:solidFill>
                <a:effectLst/>
                <a:latin typeface="Open Sans"/>
                <a:ea typeface="Open Sans"/>
                <a:cs typeface="Open Sans"/>
              </a:rPr>
              <a:t> formal discussion in which our legislators have the opportunity to express different opinions about a bill and then vote on it)</a:t>
            </a:r>
            <a:endParaRPr lang="en-US" sz="2400">
              <a:latin typeface="Open Sans"/>
              <a:ea typeface="Open Sans"/>
              <a:cs typeface="Open Sans"/>
            </a:endParaRPr>
          </a:p>
          <a:p>
            <a:pPr marL="45720" fontAlgn="auto">
              <a:spcBef>
                <a:spcPts val="0"/>
              </a:spcBef>
              <a:spcAft>
                <a:spcPts val="0"/>
              </a:spcAft>
              <a:buFont typeface="+mj-lt"/>
              <a:defRPr/>
            </a:pPr>
            <a:r>
              <a:rPr lang="en-US" sz="2400">
                <a:latin typeface="Segoe UI"/>
                <a:ea typeface="Calibri" panose="020F0502020204030204" pitchFamily="34" charset="0"/>
                <a:cs typeface="Segoe UI"/>
              </a:rPr>
              <a:t>Then at the 3</a:t>
            </a:r>
            <a:r>
              <a:rPr lang="en-US" sz="2400" baseline="30000">
                <a:latin typeface="Segoe UI"/>
                <a:ea typeface="Calibri" panose="020F0502020204030204" pitchFamily="34" charset="0"/>
                <a:cs typeface="Segoe UI"/>
              </a:rPr>
              <a:t>rd</a:t>
            </a:r>
            <a:r>
              <a:rPr lang="en-US" sz="2400">
                <a:latin typeface="Segoe UI"/>
                <a:ea typeface="Calibri" panose="020F0502020204030204" pitchFamily="34" charset="0"/>
                <a:cs typeface="Segoe UI"/>
              </a:rPr>
              <a:t> reading, the bill is ready to be favorably voted on (they call it "ready to be engrossed")</a:t>
            </a:r>
          </a:p>
          <a:p>
            <a:pPr marL="45720">
              <a:spcBef>
                <a:spcPts val="0"/>
              </a:spcBef>
              <a:spcAft>
                <a:spcPts val="0"/>
              </a:spcAft>
              <a:buFont typeface="+mj-lt"/>
              <a:defRPr/>
            </a:pPr>
            <a:endParaRPr lang="en-US" sz="2400">
              <a:latin typeface="Segoe UI"/>
              <a:ea typeface="Calibri" panose="020F0502020204030204" pitchFamily="34" charset="0"/>
              <a:cs typeface="Segoe UI"/>
            </a:endParaRPr>
          </a:p>
          <a:p>
            <a:pPr marL="45720">
              <a:spcBef>
                <a:spcPts val="0"/>
              </a:spcBef>
              <a:spcAft>
                <a:spcPts val="0"/>
              </a:spcAft>
              <a:buFont typeface="+mj-lt"/>
              <a:defRPr/>
            </a:pPr>
            <a:r>
              <a:rPr lang="en-US" sz="2400">
                <a:latin typeface="Segoe UI"/>
                <a:ea typeface="Calibri" panose="020F0502020204030204" pitchFamily="34" charset="0"/>
                <a:cs typeface="Segoe UI"/>
              </a:rPr>
              <a:t>YOU'LL ALSO NOTICE THERE IS AN OPPORTUNITY TO ADVOCATE EVERY STEP OF THE WAY.</a:t>
            </a:r>
          </a:p>
        </p:txBody>
      </p:sp>
      <p:sp>
        <p:nvSpPr>
          <p:cNvPr id="19460" name="Slide Number Placeholder 3">
            <a:extLst>
              <a:ext uri="{FF2B5EF4-FFF2-40B4-BE49-F238E27FC236}">
                <a16:creationId xmlns:a16="http://schemas.microsoft.com/office/drawing/2014/main" id="{7BC1D6C7-D11D-F1A5-2D47-FEA1FC2EA4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F9FC004-3C16-4491-A288-ECAB669846E6}" type="slidenum">
              <a:rPr lang="en-US" altLang="en-US"/>
              <a:pPr fontAlgn="base">
                <a:spcBef>
                  <a:spcPct val="0"/>
                </a:spcBef>
                <a:spcAft>
                  <a:spcPct val="0"/>
                </a:spcAft>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rgbClr val="333333"/>
                </a:solidFill>
                <a:latin typeface="Segoe UI"/>
                <a:cs typeface="Segoe UI"/>
              </a:rPr>
              <a:t>Here’s a summary of when to advocate</a:t>
            </a:r>
            <a:r>
              <a:rPr lang="en-US" b="1">
                <a:solidFill>
                  <a:srgbClr val="333333"/>
                </a:solidFill>
                <a:latin typeface="Segoe UI"/>
                <a:cs typeface="Segoe UI"/>
              </a:rPr>
              <a:t> – WHICH IS REALLY EVERY STEP OF THE WAY</a:t>
            </a:r>
            <a:r>
              <a:rPr lang="en-US" sz="1200" b="1">
                <a:solidFill>
                  <a:srgbClr val="333333"/>
                </a:solidFill>
                <a:latin typeface="Segoe UI"/>
                <a:cs typeface="Segoe UI"/>
              </a:rPr>
              <a:t>. </a:t>
            </a:r>
            <a:br>
              <a:rPr lang="en-US" b="1">
                <a:solidFill>
                  <a:srgbClr val="333333"/>
                </a:solidFill>
                <a:latin typeface="Segoe UI"/>
                <a:cs typeface="Segoe UI"/>
              </a:rPr>
            </a:br>
            <a:r>
              <a:rPr lang="en-US" sz="1200" b="1">
                <a:solidFill>
                  <a:srgbClr val="333333"/>
                </a:solidFill>
                <a:latin typeface="Segoe UI"/>
                <a:cs typeface="Segoe UI"/>
              </a:rPr>
              <a:t>YOU can make a difference! &amp; Together we have more impact.</a:t>
            </a:r>
            <a:endParaRPr lang="en-US">
              <a:latin typeface="Segoe UI"/>
              <a:cs typeface="Segoe UI"/>
            </a:endParaRPr>
          </a:p>
        </p:txBody>
      </p:sp>
      <p:sp>
        <p:nvSpPr>
          <p:cNvPr id="4" name="Slide Number Placeholder 3"/>
          <p:cNvSpPr>
            <a:spLocks noGrp="1"/>
          </p:cNvSpPr>
          <p:nvPr>
            <p:ph type="sldNum" sz="quarter" idx="5"/>
          </p:nvPr>
        </p:nvSpPr>
        <p:spPr/>
        <p:txBody>
          <a:bodyPr/>
          <a:lstStyle/>
          <a:p>
            <a:pPr>
              <a:defRPr/>
            </a:pPr>
            <a:fld id="{011CED6B-532A-4BBA-97C9-334A7E1A922C}" type="slidenum">
              <a:rPr lang="en-US" smtClean="0"/>
              <a:pPr>
                <a:defRPr/>
              </a:pPr>
              <a:t>32</a:t>
            </a:fld>
            <a:endParaRPr lang="en-US"/>
          </a:p>
        </p:txBody>
      </p:sp>
    </p:spTree>
    <p:extLst>
      <p:ext uri="{BB962C8B-B14F-4D97-AF65-F5344CB8AC3E}">
        <p14:creationId xmlns:p14="http://schemas.microsoft.com/office/powerpoint/2010/main" val="4163994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rgbClr val="333333"/>
                </a:solidFill>
                <a:latin typeface="Segoe UI"/>
                <a:cs typeface="Segoe UI"/>
              </a:rPr>
              <a:t>Here’s a summary of when to advocate</a:t>
            </a:r>
            <a:r>
              <a:rPr lang="en-US" b="1">
                <a:solidFill>
                  <a:srgbClr val="333333"/>
                </a:solidFill>
                <a:latin typeface="Segoe UI"/>
                <a:cs typeface="Segoe UI"/>
              </a:rPr>
              <a:t> – WHICH IS REALLY EVERY STEP OF THE WAY</a:t>
            </a:r>
            <a:r>
              <a:rPr lang="en-US" sz="1200" b="1">
                <a:solidFill>
                  <a:srgbClr val="333333"/>
                </a:solidFill>
                <a:latin typeface="Segoe UI"/>
                <a:cs typeface="Segoe UI"/>
              </a:rPr>
              <a:t>. </a:t>
            </a:r>
            <a:br>
              <a:rPr lang="en-US" b="1">
                <a:solidFill>
                  <a:srgbClr val="333333"/>
                </a:solidFill>
                <a:latin typeface="Segoe UI"/>
                <a:cs typeface="Segoe UI"/>
              </a:rPr>
            </a:br>
            <a:r>
              <a:rPr lang="en-US" sz="1200" b="1">
                <a:solidFill>
                  <a:srgbClr val="333333"/>
                </a:solidFill>
                <a:latin typeface="Segoe UI"/>
                <a:cs typeface="Segoe UI"/>
              </a:rPr>
              <a:t>YOU can make a difference! &amp; Together we have more impact.</a:t>
            </a:r>
            <a:endParaRPr lang="en-US">
              <a:latin typeface="Segoe UI"/>
              <a:cs typeface="Segoe UI"/>
            </a:endParaRPr>
          </a:p>
        </p:txBody>
      </p:sp>
      <p:sp>
        <p:nvSpPr>
          <p:cNvPr id="4" name="Slide Number Placeholder 3"/>
          <p:cNvSpPr>
            <a:spLocks noGrp="1"/>
          </p:cNvSpPr>
          <p:nvPr>
            <p:ph type="sldNum" sz="quarter" idx="5"/>
          </p:nvPr>
        </p:nvSpPr>
        <p:spPr/>
        <p:txBody>
          <a:bodyPr/>
          <a:lstStyle/>
          <a:p>
            <a:pPr>
              <a:defRPr/>
            </a:pPr>
            <a:fld id="{011CED6B-532A-4BBA-97C9-334A7E1A922C}" type="slidenum">
              <a:rPr lang="en-US" smtClean="0"/>
              <a:pPr>
                <a:defRPr/>
              </a:pPr>
              <a:t>33</a:t>
            </a:fld>
            <a:endParaRPr lang="en-US"/>
          </a:p>
        </p:txBody>
      </p:sp>
    </p:spTree>
    <p:extLst>
      <p:ext uri="{BB962C8B-B14F-4D97-AF65-F5344CB8AC3E}">
        <p14:creationId xmlns:p14="http://schemas.microsoft.com/office/powerpoint/2010/main" val="2387681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a:latin typeface="Segoe UI"/>
                <a:cs typeface="Segoe UI"/>
              </a:rPr>
              <a:t>If you haven’t </a:t>
            </a:r>
            <a:r>
              <a:rPr lang="en-US" sz="2400" u="sng" err="1">
                <a:latin typeface="Segoe UI"/>
                <a:cs typeface="Segoe UI"/>
              </a:rPr>
              <a:t>RSVPd</a:t>
            </a:r>
            <a:r>
              <a:rPr lang="en-US" sz="2400" u="sng">
                <a:latin typeface="Segoe UI"/>
                <a:cs typeface="Segoe UI"/>
              </a:rPr>
              <a:t> yet please do: </a:t>
            </a:r>
            <a:r>
              <a:rPr lang="en-US">
                <a:hlinkClick r:id="rId3"/>
              </a:rPr>
              <a:t>https://docs.google.com/forms/d/e/1FAIpQLSf2lgrCOBnM2acCzObw0ZtRDHtyr3yRU2r_N8PklnAYICsBdw/viewform</a:t>
            </a:r>
            <a:endParaRPr lang="en-US">
              <a:latin typeface="Calibri"/>
              <a:ea typeface="Calibri"/>
              <a:cs typeface="Calibri"/>
            </a:endParaRPr>
          </a:p>
          <a:p>
            <a:endParaRPr lang="en-US">
              <a:latin typeface="Calibri"/>
              <a:ea typeface="Calibri"/>
              <a:cs typeface="Calibri"/>
            </a:endParaRPr>
          </a:p>
          <a:p>
            <a:r>
              <a:rPr lang="en-US" sz="2400" u="sng">
                <a:latin typeface="Segoe UI"/>
                <a:cs typeface="Segoe UI"/>
              </a:rPr>
              <a:t>Please share the link with your colleagues. We already have about 170 people registered and planning to join.</a:t>
            </a:r>
            <a:endParaRPr lang="en-US" sz="2400" u="sng">
              <a:latin typeface="Segoe UI" panose="020B0502040204020203" pitchFamily="34" charset="0"/>
              <a:cs typeface="Segoe UI" panose="020B0502040204020203" pitchFamily="34" charset="0"/>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163212A-0A83-48C2-9949-3D65B923F262}" type="slidenum">
              <a:rPr lang="en-US" smtClean="0"/>
              <a:t>4</a:t>
            </a:fld>
            <a:endParaRPr lang="en-US"/>
          </a:p>
        </p:txBody>
      </p:sp>
    </p:spTree>
    <p:extLst>
      <p:ext uri="{BB962C8B-B14F-4D97-AF65-F5344CB8AC3E}">
        <p14:creationId xmlns:p14="http://schemas.microsoft.com/office/powerpoint/2010/main" val="679861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bet all or almost all of you are coming next week, so you already know it's a valuable to participate in advocacy day. </a:t>
            </a:r>
          </a:p>
          <a:p>
            <a:endParaRPr lang="en-US"/>
          </a:p>
          <a:p>
            <a:r>
              <a:rPr lang="en-US"/>
              <a:t>It's energizing to review why it's so important for us to host and attend our State House Advocacy Event </a:t>
            </a:r>
            <a:endParaRPr lang="en-US">
              <a:ea typeface="Calibri" panose="020F0502020204030204"/>
              <a:cs typeface="Calibri" panose="020F0502020204030204"/>
            </a:endParaRPr>
          </a:p>
          <a:p>
            <a:endParaRPr lang="en-US" altLang="en-US">
              <a:ea typeface="Calibri"/>
              <a:cs typeface="Calibri"/>
            </a:endParaRPr>
          </a:p>
          <a:p>
            <a:pPr marL="171450" indent="-171450">
              <a:spcBef>
                <a:spcPts val="0"/>
              </a:spcBef>
              <a:spcAft>
                <a:spcPts val="0"/>
              </a:spcAft>
              <a:buFont typeface="Arial"/>
              <a:buChar char="•"/>
            </a:pPr>
            <a:r>
              <a:rPr lang="en-US" altLang="en-US">
                <a:ea typeface="Calibri"/>
                <a:cs typeface="Calibri"/>
              </a:rPr>
              <a:t>We know advocacy with our legislators is a powerful way to make changes for our providers and the populations of children and families you serve. </a:t>
            </a:r>
          </a:p>
          <a:p>
            <a:pPr marL="171450" indent="-171450">
              <a:spcBef>
                <a:spcPts val="0"/>
              </a:spcBef>
              <a:spcAft>
                <a:spcPts val="0"/>
              </a:spcAft>
              <a:buFont typeface="Arial"/>
              <a:buChar char="•"/>
            </a:pPr>
            <a:r>
              <a:rPr lang="en-US" altLang="en-US">
                <a:ea typeface="Calibri"/>
                <a:cs typeface="Calibri"/>
              </a:rPr>
              <a:t>A "strength in numbers" approach is necessary to move bills through the legislative process and support healthy budget priorities. </a:t>
            </a:r>
            <a:endParaRPr lang="en-US"/>
          </a:p>
          <a:p>
            <a:pPr marL="171450" indent="-171450">
              <a:spcBef>
                <a:spcPts val="0"/>
              </a:spcBef>
              <a:spcAft>
                <a:spcPts val="0"/>
              </a:spcAft>
              <a:buFont typeface="Arial"/>
              <a:buChar char="•"/>
            </a:pPr>
            <a:r>
              <a:rPr lang="en-US"/>
              <a:t>Legislative offices often track the number of people who reach out to them on certain issues to gauge its importance and urgency </a:t>
            </a:r>
            <a:endParaRPr lang="en-US">
              <a:ea typeface="Calibri"/>
              <a:cs typeface="Calibri"/>
            </a:endParaRPr>
          </a:p>
          <a:p>
            <a:endParaRPr lang="en-US">
              <a:ea typeface="Calibri"/>
              <a:cs typeface="Calibri"/>
            </a:endParaRPr>
          </a:p>
          <a:p>
            <a:pPr marL="171450" indent="-171450">
              <a:spcBef>
                <a:spcPts val="0"/>
              </a:spcBef>
              <a:spcAft>
                <a:spcPts val="0"/>
              </a:spcAft>
              <a:buFont typeface="Arial"/>
              <a:buChar char="•"/>
            </a:pPr>
            <a:r>
              <a:rPr lang="en-US" strike="sngStrike">
                <a:latin typeface="Calibri" panose="020F0502020204030204"/>
                <a:cs typeface="Calibri" panose="020F0502020204030204"/>
              </a:rPr>
              <a:t>As a reminder to all of us who feel shy when we get to our legislators' offices: </a:t>
            </a:r>
            <a:endParaRPr lang="en-US" strike="sngStrike">
              <a:latin typeface="Calibri" panose="020F0502020204030204"/>
              <a:ea typeface="Calibri"/>
              <a:cs typeface="Calibri" panose="020F0502020204030204"/>
            </a:endParaRPr>
          </a:p>
          <a:p>
            <a:pPr fontAlgn="auto">
              <a:spcBef>
                <a:spcPts val="0"/>
              </a:spcBef>
              <a:spcAft>
                <a:spcPts val="0"/>
              </a:spcAft>
              <a:defRPr/>
            </a:pPr>
            <a:r>
              <a:rPr lang="en-US" sz="1200">
                <a:solidFill>
                  <a:schemeClr val="tx1"/>
                </a:solidFill>
                <a:latin typeface="Segoe UI"/>
                <a:cs typeface="Segoe UI"/>
              </a:rPr>
              <a:t>- Decision makers represent our communities on </a:t>
            </a:r>
            <a:r>
              <a:rPr lang="en-US">
                <a:latin typeface="Segoe UI"/>
                <a:cs typeface="Segoe UI"/>
              </a:rPr>
              <a:t>such a wide</a:t>
            </a:r>
            <a:r>
              <a:rPr lang="en-US" sz="1200">
                <a:solidFill>
                  <a:schemeClr val="tx1"/>
                </a:solidFill>
                <a:latin typeface="Segoe UI"/>
                <a:cs typeface="Segoe UI"/>
              </a:rPr>
              <a:t> variety of issues and you are the experts</a:t>
            </a:r>
            <a:r>
              <a:rPr lang="en-US">
                <a:latin typeface="Segoe UI"/>
                <a:cs typeface="Segoe UI"/>
              </a:rPr>
              <a:t> on children and family services</a:t>
            </a:r>
            <a:r>
              <a:rPr lang="en-US" sz="1200">
                <a:solidFill>
                  <a:schemeClr val="tx1"/>
                </a:solidFill>
                <a:latin typeface="Segoe UI"/>
                <a:cs typeface="Segoe UI"/>
              </a:rPr>
              <a:t>.</a:t>
            </a:r>
          </a:p>
          <a:p>
            <a:pPr marL="171450" indent="-171450" fontAlgn="auto">
              <a:spcBef>
                <a:spcPts val="0"/>
              </a:spcBef>
              <a:spcAft>
                <a:spcPts val="0"/>
              </a:spcAft>
              <a:buFontTx/>
              <a:buChar char="-"/>
              <a:defRPr/>
            </a:pPr>
            <a:r>
              <a:rPr lang="en-US"/>
              <a:t>Most of your organizations can help rally the populations affected by the legislation and budget items we're advocating for – including staff and youth – we have seen a bunch of organizations planning to bring a bunch of folks with them. Thank you! That's powerful! Who is brining people with them next week and have you indicated that on the registration?</a:t>
            </a:r>
            <a:endParaRPr lang="en-US">
              <a:ea typeface="Calibri"/>
              <a:cs typeface="Calibri"/>
            </a:endParaRPr>
          </a:p>
          <a:p>
            <a:pPr marL="171450" indent="-171450" fontAlgn="auto">
              <a:spcBef>
                <a:spcPts val="0"/>
              </a:spcBef>
              <a:spcAft>
                <a:spcPts val="0"/>
              </a:spcAft>
              <a:buFontTx/>
              <a:buChar char="-"/>
              <a:defRPr/>
            </a:pPr>
            <a:endParaRPr lang="en-US">
              <a:latin typeface="Calibri"/>
              <a:ea typeface="Calibri"/>
              <a:cs typeface="Calibri"/>
            </a:endParaRPr>
          </a:p>
          <a:p>
            <a:pPr>
              <a:spcBef>
                <a:spcPts val="0"/>
              </a:spcBef>
              <a:spcAft>
                <a:spcPts val="0"/>
              </a:spcAft>
              <a:defRPr/>
            </a:pPr>
            <a:r>
              <a:rPr lang="en-US">
                <a:latin typeface="Segoe UI"/>
                <a:cs typeface="Segoe UI"/>
              </a:rPr>
              <a:t>We also enjoy the chance to see you and talk to you in person at an event like this. It's great for networking and relationship building and to celebrate the amazing work you all do</a:t>
            </a:r>
          </a:p>
        </p:txBody>
      </p:sp>
      <p:sp>
        <p:nvSpPr>
          <p:cNvPr id="4" name="Slide Number Placeholder 3"/>
          <p:cNvSpPr>
            <a:spLocks noGrp="1"/>
          </p:cNvSpPr>
          <p:nvPr>
            <p:ph type="sldNum" sz="quarter" idx="5"/>
          </p:nvPr>
        </p:nvSpPr>
        <p:spPr/>
        <p:txBody>
          <a:bodyPr/>
          <a:lstStyle/>
          <a:p>
            <a:fld id="{D163212A-0A83-48C2-9949-3D65B923F262}" type="slidenum">
              <a:rPr lang="en-US" smtClean="0"/>
              <a:t>5</a:t>
            </a:fld>
            <a:endParaRPr lang="en-US"/>
          </a:p>
        </p:txBody>
      </p:sp>
    </p:spTree>
    <p:extLst>
      <p:ext uri="{BB962C8B-B14F-4D97-AF65-F5344CB8AC3E}">
        <p14:creationId xmlns:p14="http://schemas.microsoft.com/office/powerpoint/2010/main" val="496951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400"/>
              </a:spcBef>
              <a:spcAft>
                <a:spcPts val="0"/>
              </a:spcAft>
            </a:pPr>
            <a:r>
              <a:rPr lang="en-US">
                <a:cs typeface="Calibri"/>
              </a:rPr>
              <a:t>To arrive on May 16th - (throw this link in chat: </a:t>
            </a:r>
            <a:r>
              <a:rPr lang="en-US">
                <a:hlinkClick r:id="rId3"/>
              </a:rPr>
              <a:t>https://www.childrensleague.org/wp-content/uploads/2024/05/Directions-to-State-House.pdf</a:t>
            </a:r>
            <a:r>
              <a:rPr lang="en-US"/>
              <a:t> </a:t>
            </a:r>
          </a:p>
          <a:p>
            <a:pPr marL="171450" indent="-171450">
              <a:lnSpc>
                <a:spcPct val="90000"/>
              </a:lnSpc>
              <a:spcBef>
                <a:spcPts val="1400"/>
              </a:spcBef>
              <a:spcAft>
                <a:spcPts val="0"/>
              </a:spcAft>
              <a:buFont typeface="Calibri"/>
              <a:buChar char="-"/>
            </a:pPr>
            <a:r>
              <a:rPr lang="en-US">
                <a:cs typeface="Calibri"/>
              </a:rPr>
              <a:t>public</a:t>
            </a:r>
            <a:r>
              <a:rPr lang="en-US"/>
              <a:t> transportation is Recommended </a:t>
            </a:r>
            <a:endParaRPr lang="en-US">
              <a:cs typeface="Calibri"/>
            </a:endParaRPr>
          </a:p>
          <a:p>
            <a:pPr marL="171450" indent="-171450">
              <a:lnSpc>
                <a:spcPct val="90000"/>
              </a:lnSpc>
              <a:spcBef>
                <a:spcPts val="1400"/>
              </a:spcBef>
              <a:spcAft>
                <a:spcPts val="0"/>
              </a:spcAft>
              <a:buFont typeface="Calibri"/>
              <a:buChar char="-"/>
            </a:pPr>
            <a:r>
              <a:rPr lang="en-US"/>
              <a:t>There are two Entrances (one closer to the Common and the other towards the middle of the </a:t>
            </a:r>
            <a:r>
              <a:rPr lang="en-US" err="1"/>
              <a:t>bldg</a:t>
            </a:r>
            <a:r>
              <a:rPr lang="en-US"/>
              <a:t>)</a:t>
            </a:r>
            <a:endParaRPr lang="en-US">
              <a:cs typeface="Calibri"/>
            </a:endParaRPr>
          </a:p>
          <a:p>
            <a:pPr marL="171450" indent="-171450">
              <a:lnSpc>
                <a:spcPct val="90000"/>
              </a:lnSpc>
              <a:spcBef>
                <a:spcPts val="1400"/>
              </a:spcBef>
              <a:spcAft>
                <a:spcPts val="0"/>
              </a:spcAft>
              <a:buFont typeface="Calibri"/>
              <a:buChar char="-"/>
            </a:pPr>
            <a:r>
              <a:rPr lang="en-US"/>
              <a:t>We’ll be in the Great Hall of Flags</a:t>
            </a:r>
            <a:endParaRPr lang="en-US">
              <a:cs typeface="Calibri"/>
            </a:endParaRPr>
          </a:p>
          <a:p>
            <a:pPr marL="628650" lvl="1" indent="-171450">
              <a:lnSpc>
                <a:spcPct val="90000"/>
              </a:lnSpc>
              <a:spcBef>
                <a:spcPts val="1400"/>
              </a:spcBef>
              <a:spcAft>
                <a:spcPts val="0"/>
              </a:spcAft>
              <a:buFont typeface="Arial"/>
              <a:buChar char="•"/>
            </a:pPr>
            <a:r>
              <a:rPr lang="en-US"/>
              <a:t>after going through security, take an elevator to the 2nd floor; you’ll head toward the center of the building to find the beautiful room; registration will be just inside the main door</a:t>
            </a:r>
            <a:endParaRPr lang="en-US">
              <a:cs typeface="Calibri"/>
            </a:endParaRPr>
          </a:p>
          <a:p>
            <a:pPr marL="171450" indent="-171450">
              <a:lnSpc>
                <a:spcPct val="90000"/>
              </a:lnSpc>
              <a:spcBef>
                <a:spcPts val="1400"/>
              </a:spcBef>
              <a:spcAft>
                <a:spcPts val="0"/>
              </a:spcAft>
              <a:buFont typeface="Calibri"/>
              <a:buChar char="-"/>
            </a:pPr>
            <a:r>
              <a:rPr lang="en-US"/>
              <a:t>Bathrooms are located on all floors except the 3rd </a:t>
            </a:r>
            <a:endParaRPr lang="en-US">
              <a:cs typeface="Calibri"/>
            </a:endParaRPr>
          </a:p>
          <a:p>
            <a:pPr marL="171450" indent="-171450">
              <a:lnSpc>
                <a:spcPct val="90000"/>
              </a:lnSpc>
              <a:spcBef>
                <a:spcPts val="1400"/>
              </a:spcBef>
              <a:spcAft>
                <a:spcPts val="0"/>
              </a:spcAft>
              <a:buFont typeface="Calibri"/>
              <a:buChar char="-"/>
            </a:pPr>
            <a:r>
              <a:rPr lang="en-US"/>
              <a:t>We're providing beverages and granola bars; There are also vending machines and sometimes the café is open on the 4th floor</a:t>
            </a:r>
            <a:endParaRPr lang="en-US">
              <a:cs typeface="Calibri"/>
            </a:endParaRPr>
          </a:p>
          <a:p>
            <a:pPr marL="171450" indent="-171450">
              <a:lnSpc>
                <a:spcPct val="90000"/>
              </a:lnSpc>
              <a:spcBef>
                <a:spcPts val="1400"/>
              </a:spcBef>
              <a:spcAft>
                <a:spcPts val="0"/>
              </a:spcAft>
              <a:buFont typeface="Calibri"/>
              <a:buChar char="-"/>
            </a:pPr>
            <a:r>
              <a:rPr lang="en-US"/>
              <a:t>We recommend business or business casual attire and I highly recommend wearing comfortable shoes because there is typically a decent amount of walking to get to the event space room and then to your legislators offices </a:t>
            </a:r>
            <a:endParaRPr lang="en-US">
              <a:cs typeface="Calibri"/>
            </a:endParaRPr>
          </a:p>
          <a:p>
            <a:pPr marL="171450" indent="-171450">
              <a:lnSpc>
                <a:spcPct val="90000"/>
              </a:lnSpc>
              <a:spcBef>
                <a:spcPts val="1400"/>
              </a:spcBef>
              <a:spcAft>
                <a:spcPts val="0"/>
              </a:spcAft>
              <a:buFont typeface="Calibri"/>
              <a:buChar char="-"/>
            </a:pPr>
            <a:endParaRPr lang="en-US"/>
          </a:p>
        </p:txBody>
      </p:sp>
      <p:sp>
        <p:nvSpPr>
          <p:cNvPr id="4" name="Slide Number Placeholder 3"/>
          <p:cNvSpPr>
            <a:spLocks noGrp="1"/>
          </p:cNvSpPr>
          <p:nvPr>
            <p:ph type="sldNum" sz="quarter" idx="5"/>
          </p:nvPr>
        </p:nvSpPr>
        <p:spPr/>
        <p:txBody>
          <a:bodyPr/>
          <a:lstStyle/>
          <a:p>
            <a:fld id="{D163212A-0A83-48C2-9949-3D65B923F262}" type="slidenum">
              <a:rPr lang="en-US" smtClean="0"/>
              <a:t>6</a:t>
            </a:fld>
            <a:endParaRPr lang="en-US"/>
          </a:p>
        </p:txBody>
      </p:sp>
    </p:spTree>
    <p:extLst>
      <p:ext uri="{BB962C8B-B14F-4D97-AF65-F5344CB8AC3E}">
        <p14:creationId xmlns:p14="http://schemas.microsoft.com/office/powerpoint/2010/main" val="2841072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Did anyone attend CLM's State House Advocacy Event last year?</a:t>
            </a:r>
            <a:br>
              <a:rPr lang="en-US" b="1">
                <a:cs typeface="+mn-lt"/>
              </a:rPr>
            </a:br>
            <a:br>
              <a:rPr lang="en-US" b="1">
                <a:cs typeface="+mn-lt"/>
              </a:rPr>
            </a:br>
            <a:r>
              <a:rPr lang="en-US" b="1"/>
              <a:t>What did you like about it?</a:t>
            </a:r>
            <a:endParaRPr lang="en-US"/>
          </a:p>
          <a:p>
            <a:endParaRPr lang="en-US"/>
          </a:p>
        </p:txBody>
      </p:sp>
      <p:sp>
        <p:nvSpPr>
          <p:cNvPr id="4" name="Slide Number Placeholder 3"/>
          <p:cNvSpPr>
            <a:spLocks noGrp="1"/>
          </p:cNvSpPr>
          <p:nvPr>
            <p:ph type="sldNum" sz="quarter" idx="5"/>
          </p:nvPr>
        </p:nvSpPr>
        <p:spPr/>
        <p:txBody>
          <a:bodyPr/>
          <a:lstStyle/>
          <a:p>
            <a:fld id="{D163212A-0A83-48C2-9949-3D65B923F262}" type="slidenum">
              <a:rPr lang="en-US" smtClean="0"/>
              <a:t>7</a:t>
            </a:fld>
            <a:endParaRPr lang="en-US"/>
          </a:p>
        </p:txBody>
      </p:sp>
    </p:spTree>
    <p:extLst>
      <p:ext uri="{BB962C8B-B14F-4D97-AF65-F5344CB8AC3E}">
        <p14:creationId xmlns:p14="http://schemas.microsoft.com/office/powerpoint/2010/main" val="1110515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Regarding the Program for our State House Advocacy Day – here's a quick overview slide and I'll dive in on the next slides</a:t>
            </a:r>
            <a:endParaRPr lang="en-US">
              <a:ea typeface="Calibri" panose="020F0502020204030204"/>
              <a:cs typeface="Calibri"/>
            </a:endParaRPr>
          </a:p>
          <a:p>
            <a:endParaRPr lang="en-US">
              <a:cs typeface="Calibri"/>
            </a:endParaRPr>
          </a:p>
          <a:p>
            <a:r>
              <a:rPr lang="en-US">
                <a:cs typeface="Calibri"/>
              </a:rPr>
              <a:t>You're welcome to join us at 945am for registration and networking</a:t>
            </a:r>
            <a:endParaRPr lang="en-US">
              <a:ea typeface="Calibri"/>
              <a:cs typeface="Calibri"/>
            </a:endParaRPr>
          </a:p>
          <a:p>
            <a:endParaRPr lang="en-US">
              <a:cs typeface="Calibri"/>
            </a:endParaRPr>
          </a:p>
          <a:p>
            <a:r>
              <a:rPr lang="en-US">
                <a:cs typeface="Calibri"/>
              </a:rPr>
              <a:t>Our speaking program with legislative champions and awards to staff members will begin at 10:15am</a:t>
            </a:r>
            <a:endParaRPr lang="en-US">
              <a:ea typeface="Calibri"/>
              <a:cs typeface="Calibri"/>
            </a:endParaRPr>
          </a:p>
          <a:p>
            <a:endParaRPr lang="en-US">
              <a:cs typeface="Calibri"/>
            </a:endParaRPr>
          </a:p>
          <a:p>
            <a:r>
              <a:rPr lang="en-US">
                <a:cs typeface="Calibri"/>
              </a:rPr>
              <a:t>Then we'll have our legislative office visits around 1130am</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D163212A-0A83-48C2-9949-3D65B923F262}" type="slidenum">
              <a:rPr lang="en-US" smtClean="0"/>
              <a:t>8</a:t>
            </a:fld>
            <a:endParaRPr lang="en-US"/>
          </a:p>
        </p:txBody>
      </p:sp>
    </p:spTree>
    <p:extLst>
      <p:ext uri="{BB962C8B-B14F-4D97-AF65-F5344CB8AC3E}">
        <p14:creationId xmlns:p14="http://schemas.microsoft.com/office/powerpoint/2010/main" val="1642295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You're welcome to join us at 945am for registration and networking</a:t>
            </a:r>
          </a:p>
          <a:p>
            <a:endParaRPr lang="en-US">
              <a:ea typeface="Calibri"/>
              <a:cs typeface="Calibri"/>
            </a:endParaRPr>
          </a:p>
          <a:p>
            <a:r>
              <a:rPr lang="en-US">
                <a:cs typeface="Calibri"/>
              </a:rPr>
              <a:t>When you sign in</a:t>
            </a:r>
            <a:r>
              <a:rPr lang="en-US"/>
              <a:t> at registration, you can grab a name tag, a pin, you'll get a CLM logo tote bag with resources, and visit the CLM map to pin your program location and social media station (with a few blank signs to take photos with) [Tasmiah will give you more details on later in this presentation].</a:t>
            </a:r>
            <a:r>
              <a:rPr lang="en-US">
                <a:cs typeface="Calibri"/>
              </a:rPr>
              <a:t> </a:t>
            </a:r>
            <a:endParaRPr lang="en-US">
              <a:ea typeface="Calibri"/>
              <a:cs typeface="Calibri"/>
            </a:endParaRPr>
          </a:p>
          <a:p>
            <a:endParaRPr lang="en-US">
              <a:cs typeface="Calibri"/>
            </a:endParaRPr>
          </a:p>
          <a:p>
            <a:r>
              <a:rPr lang="en-US">
                <a:cs typeface="Calibri"/>
              </a:rPr>
              <a:t>There will be a light refreshments (coffee/tea/water and granola bars)</a:t>
            </a:r>
            <a:endParaRPr lang="en-US">
              <a:ea typeface="Calibri"/>
              <a:cs typeface="Calibri"/>
            </a:endParaRPr>
          </a:p>
          <a:p>
            <a:endParaRPr lang="en-US">
              <a:cs typeface="Calibri"/>
            </a:endParaRPr>
          </a:p>
          <a:p>
            <a:r>
              <a:rPr lang="en-US">
                <a:cs typeface="Calibri"/>
              </a:rPr>
              <a:t>And the chance to network as folks gather</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163212A-0A83-48C2-9949-3D65B923F262}" type="slidenum">
              <a:rPr lang="en-US" smtClean="0"/>
              <a:t>9</a:t>
            </a:fld>
            <a:endParaRPr lang="en-US"/>
          </a:p>
        </p:txBody>
      </p:sp>
    </p:spTree>
    <p:extLst>
      <p:ext uri="{BB962C8B-B14F-4D97-AF65-F5344CB8AC3E}">
        <p14:creationId xmlns:p14="http://schemas.microsoft.com/office/powerpoint/2010/main" val="3061812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958440-99F1-61C2-2B5E-B0C369DD0C04}"/>
              </a:ext>
            </a:extLst>
          </p:cNvPr>
          <p:cNvSpPr>
            <a:spLocks noChangeAspect="1"/>
          </p:cNvSpPr>
          <p:nvPr/>
        </p:nvSpPr>
        <p:spPr>
          <a:xfrm>
            <a:off x="231775" y="244475"/>
            <a:ext cx="11723688" cy="6376988"/>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4E45ECDC-BBBE-BEFE-45BE-1437D30287EB}"/>
              </a:ext>
            </a:extLst>
          </p:cNvPr>
          <p:cNvCxnSpPr/>
          <p:nvPr/>
        </p:nvCxnSpPr>
        <p:spPr>
          <a:xfrm>
            <a:off x="1978025" y="3733800"/>
            <a:ext cx="82296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6" name="Date Placeholder 3">
            <a:extLst>
              <a:ext uri="{FF2B5EF4-FFF2-40B4-BE49-F238E27FC236}">
                <a16:creationId xmlns:a16="http://schemas.microsoft.com/office/drawing/2014/main" id="{26072743-60B9-C0EB-200C-6FFF0D6CF1BC}"/>
              </a:ext>
            </a:extLst>
          </p:cNvPr>
          <p:cNvSpPr>
            <a:spLocks noGrp="1"/>
          </p:cNvSpPr>
          <p:nvPr>
            <p:ph type="dt" sz="half" idx="10"/>
          </p:nvPr>
        </p:nvSpPr>
        <p:spPr/>
        <p:txBody>
          <a:bodyPr/>
          <a:lstStyle>
            <a:lvl1pPr>
              <a:defRPr smtClean="0">
                <a:solidFill>
                  <a:srgbClr val="FFFFFF"/>
                </a:solidFill>
              </a:defRPr>
            </a:lvl1pPr>
          </a:lstStyle>
          <a:p>
            <a:pPr>
              <a:defRPr/>
            </a:pPr>
            <a:fld id="{8B16587D-76C7-43A1-8684-6245C4F779F9}" type="datetimeFigureOut">
              <a:rPr lang="en-US"/>
              <a:pPr>
                <a:defRPr/>
              </a:pPr>
              <a:t>5/9/2025</a:t>
            </a:fld>
            <a:endParaRPr lang="en-US"/>
          </a:p>
        </p:txBody>
      </p:sp>
      <p:sp>
        <p:nvSpPr>
          <p:cNvPr id="7" name="Footer Placeholder 4">
            <a:extLst>
              <a:ext uri="{FF2B5EF4-FFF2-40B4-BE49-F238E27FC236}">
                <a16:creationId xmlns:a16="http://schemas.microsoft.com/office/drawing/2014/main" id="{931E3372-A939-C8FD-8140-9D0B03F8063C}"/>
              </a:ext>
            </a:extLst>
          </p:cNvPr>
          <p:cNvSpPr>
            <a:spLocks noGrp="1"/>
          </p:cNvSpPr>
          <p:nvPr>
            <p:ph type="ftr" sz="quarter" idx="11"/>
          </p:nvPr>
        </p:nvSpPr>
        <p:spPr/>
        <p:txBody>
          <a:bodyPr/>
          <a:lstStyle>
            <a:lvl1pPr>
              <a:defRPr dirty="0">
                <a:solidFill>
                  <a:srgbClr val="FFFFFF"/>
                </a:solidFill>
              </a:defRPr>
            </a:lvl1pPr>
          </a:lstStyle>
          <a:p>
            <a:pPr>
              <a:defRPr/>
            </a:pPr>
            <a:endParaRPr lang="en-US"/>
          </a:p>
        </p:txBody>
      </p:sp>
      <p:sp>
        <p:nvSpPr>
          <p:cNvPr id="8" name="Slide Number Placeholder 5">
            <a:extLst>
              <a:ext uri="{FF2B5EF4-FFF2-40B4-BE49-F238E27FC236}">
                <a16:creationId xmlns:a16="http://schemas.microsoft.com/office/drawing/2014/main" id="{BD14FB62-5639-5945-8023-738F98EA0B70}"/>
              </a:ext>
            </a:extLst>
          </p:cNvPr>
          <p:cNvSpPr>
            <a:spLocks noGrp="1"/>
          </p:cNvSpPr>
          <p:nvPr>
            <p:ph type="sldNum" sz="quarter" idx="12"/>
          </p:nvPr>
        </p:nvSpPr>
        <p:spPr/>
        <p:txBody>
          <a:bodyPr/>
          <a:lstStyle>
            <a:lvl1pPr>
              <a:defRPr smtClean="0">
                <a:solidFill>
                  <a:srgbClr val="FFFFFF"/>
                </a:solidFill>
              </a:defRPr>
            </a:lvl1pPr>
          </a:lstStyle>
          <a:p>
            <a:pPr>
              <a:defRPr/>
            </a:pPr>
            <a:fld id="{5BECA50B-0F3B-4918-9E4B-8FE64B21A8ED}" type="slidenum">
              <a:rPr lang="en-US"/>
              <a:pPr>
                <a:defRPr/>
              </a:pPr>
              <a:t>‹#›</a:t>
            </a:fld>
            <a:endParaRPr lang="en-US"/>
          </a:p>
        </p:txBody>
      </p:sp>
    </p:spTree>
    <p:extLst>
      <p:ext uri="{BB962C8B-B14F-4D97-AF65-F5344CB8AC3E}">
        <p14:creationId xmlns:p14="http://schemas.microsoft.com/office/powerpoint/2010/main" val="4049406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BB41C-0ED2-BD26-7CA3-DB09B91118F6}"/>
              </a:ext>
            </a:extLst>
          </p:cNvPr>
          <p:cNvSpPr>
            <a:spLocks noGrp="1"/>
          </p:cNvSpPr>
          <p:nvPr>
            <p:ph type="dt" sz="half" idx="10"/>
          </p:nvPr>
        </p:nvSpPr>
        <p:spPr/>
        <p:txBody>
          <a:bodyPr/>
          <a:lstStyle>
            <a:lvl1pPr>
              <a:defRPr/>
            </a:lvl1pPr>
          </a:lstStyle>
          <a:p>
            <a:pPr>
              <a:defRPr/>
            </a:pPr>
            <a:fld id="{56BA45B8-D0E6-4B76-BB3C-3226436C6F02}" type="datetimeFigureOut">
              <a:rPr lang="en-US"/>
              <a:pPr>
                <a:defRPr/>
              </a:pPr>
              <a:t>5/9/2025</a:t>
            </a:fld>
            <a:endParaRPr lang="en-US"/>
          </a:p>
        </p:txBody>
      </p:sp>
      <p:sp>
        <p:nvSpPr>
          <p:cNvPr id="5" name="Footer Placeholder 4">
            <a:extLst>
              <a:ext uri="{FF2B5EF4-FFF2-40B4-BE49-F238E27FC236}">
                <a16:creationId xmlns:a16="http://schemas.microsoft.com/office/drawing/2014/main" id="{8C38B58F-C92B-77BF-502A-567D74234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A2E8EE-3031-DB5D-31A9-B881A65C8D66}"/>
              </a:ext>
            </a:extLst>
          </p:cNvPr>
          <p:cNvSpPr>
            <a:spLocks noGrp="1"/>
          </p:cNvSpPr>
          <p:nvPr>
            <p:ph type="sldNum" sz="quarter" idx="12"/>
          </p:nvPr>
        </p:nvSpPr>
        <p:spPr/>
        <p:txBody>
          <a:bodyPr/>
          <a:lstStyle>
            <a:lvl1pPr>
              <a:defRPr/>
            </a:lvl1pPr>
          </a:lstStyle>
          <a:p>
            <a:pPr>
              <a:defRPr/>
            </a:pPr>
            <a:fld id="{864CD14C-D6ED-4C3F-B54D-ACA86E141D52}" type="slidenum">
              <a:rPr lang="en-US"/>
              <a:pPr>
                <a:defRPr/>
              </a:pPr>
              <a:t>‹#›</a:t>
            </a:fld>
            <a:endParaRPr lang="en-US"/>
          </a:p>
        </p:txBody>
      </p:sp>
    </p:spTree>
    <p:extLst>
      <p:ext uri="{BB962C8B-B14F-4D97-AF65-F5344CB8AC3E}">
        <p14:creationId xmlns:p14="http://schemas.microsoft.com/office/powerpoint/2010/main" val="151777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2F54C-1219-E3C6-E0AD-B8B5BC783DAB}"/>
              </a:ext>
            </a:extLst>
          </p:cNvPr>
          <p:cNvSpPr>
            <a:spLocks noGrp="1"/>
          </p:cNvSpPr>
          <p:nvPr>
            <p:ph type="dt" sz="half" idx="10"/>
          </p:nvPr>
        </p:nvSpPr>
        <p:spPr/>
        <p:txBody>
          <a:bodyPr/>
          <a:lstStyle>
            <a:lvl1pPr>
              <a:defRPr/>
            </a:lvl1pPr>
          </a:lstStyle>
          <a:p>
            <a:pPr>
              <a:defRPr/>
            </a:pPr>
            <a:fld id="{B5E66301-5FC4-4C74-AD9F-64E6E689CCF8}" type="datetimeFigureOut">
              <a:rPr lang="en-US"/>
              <a:pPr>
                <a:defRPr/>
              </a:pPr>
              <a:t>5/9/2025</a:t>
            </a:fld>
            <a:endParaRPr lang="en-US"/>
          </a:p>
        </p:txBody>
      </p:sp>
      <p:sp>
        <p:nvSpPr>
          <p:cNvPr id="5" name="Footer Placeholder 4">
            <a:extLst>
              <a:ext uri="{FF2B5EF4-FFF2-40B4-BE49-F238E27FC236}">
                <a16:creationId xmlns:a16="http://schemas.microsoft.com/office/drawing/2014/main" id="{3CE50FF1-6A55-A219-03BF-C1F9E8E6E3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5C4781-B204-3D6F-6E34-507E8C9F3AE8}"/>
              </a:ext>
            </a:extLst>
          </p:cNvPr>
          <p:cNvSpPr>
            <a:spLocks noGrp="1"/>
          </p:cNvSpPr>
          <p:nvPr>
            <p:ph type="sldNum" sz="quarter" idx="12"/>
          </p:nvPr>
        </p:nvSpPr>
        <p:spPr/>
        <p:txBody>
          <a:bodyPr/>
          <a:lstStyle>
            <a:lvl1pPr>
              <a:defRPr/>
            </a:lvl1pPr>
          </a:lstStyle>
          <a:p>
            <a:pPr>
              <a:defRPr/>
            </a:pPr>
            <a:fld id="{57E76E45-2D96-4976-BD06-1E2B6A9CA528}" type="slidenum">
              <a:rPr lang="en-US"/>
              <a:pPr>
                <a:defRPr/>
              </a:pPr>
              <a:t>‹#›</a:t>
            </a:fld>
            <a:endParaRPr lang="en-US"/>
          </a:p>
        </p:txBody>
      </p:sp>
    </p:spTree>
    <p:extLst>
      <p:ext uri="{BB962C8B-B14F-4D97-AF65-F5344CB8AC3E}">
        <p14:creationId xmlns:p14="http://schemas.microsoft.com/office/powerpoint/2010/main" val="4042881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8431E6E1-7B7F-4201-B550-7109EB7B19CF}" type="datetimeFigureOut">
              <a:rPr lang="en-US" smtClean="0"/>
              <a:t>5/9/2025</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518FCF1-33AB-46A0-BC29-E8CBD67BB57D}"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676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1E6E1-7B7F-4201-B550-7109EB7B19C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8FCF1-33AB-46A0-BC29-E8CBD67BB57D}" type="slidenum">
              <a:rPr lang="en-US" smtClean="0"/>
              <a:t>‹#›</a:t>
            </a:fld>
            <a:endParaRPr lang="en-US"/>
          </a:p>
        </p:txBody>
      </p:sp>
    </p:spTree>
    <p:extLst>
      <p:ext uri="{BB962C8B-B14F-4D97-AF65-F5344CB8AC3E}">
        <p14:creationId xmlns:p14="http://schemas.microsoft.com/office/powerpoint/2010/main" val="886756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31E6E1-7B7F-4201-B550-7109EB7B19C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8FCF1-33AB-46A0-BC29-E8CBD67BB57D}"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220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31E6E1-7B7F-4201-B550-7109EB7B19CF}"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18FCF1-33AB-46A0-BC29-E8CBD67BB57D}" type="slidenum">
              <a:rPr lang="en-US" smtClean="0"/>
              <a:t>‹#›</a:t>
            </a:fld>
            <a:endParaRPr lang="en-US"/>
          </a:p>
        </p:txBody>
      </p:sp>
    </p:spTree>
    <p:extLst>
      <p:ext uri="{BB962C8B-B14F-4D97-AF65-F5344CB8AC3E}">
        <p14:creationId xmlns:p14="http://schemas.microsoft.com/office/powerpoint/2010/main" val="3359932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31E6E1-7B7F-4201-B550-7109EB7B19CF}" type="datetimeFigureOut">
              <a:rPr lang="en-US" smtClean="0"/>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18FCF1-33AB-46A0-BC29-E8CBD67BB57D}" type="slidenum">
              <a:rPr lang="en-US" smtClean="0"/>
              <a:t>‹#›</a:t>
            </a:fld>
            <a:endParaRPr lang="en-US"/>
          </a:p>
        </p:txBody>
      </p:sp>
    </p:spTree>
    <p:extLst>
      <p:ext uri="{BB962C8B-B14F-4D97-AF65-F5344CB8AC3E}">
        <p14:creationId xmlns:p14="http://schemas.microsoft.com/office/powerpoint/2010/main" val="3650364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31E6E1-7B7F-4201-B550-7109EB7B19CF}" type="datetimeFigureOut">
              <a:rPr lang="en-US" smtClean="0"/>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18FCF1-33AB-46A0-BC29-E8CBD67BB57D}" type="slidenum">
              <a:rPr lang="en-US" smtClean="0"/>
              <a:t>‹#›</a:t>
            </a:fld>
            <a:endParaRPr lang="en-US"/>
          </a:p>
        </p:txBody>
      </p:sp>
    </p:spTree>
    <p:extLst>
      <p:ext uri="{BB962C8B-B14F-4D97-AF65-F5344CB8AC3E}">
        <p14:creationId xmlns:p14="http://schemas.microsoft.com/office/powerpoint/2010/main" val="2219111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31E6E1-7B7F-4201-B550-7109EB7B19CF}" type="datetimeFigureOut">
              <a:rPr lang="en-US" smtClean="0"/>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18FCF1-33AB-46A0-BC29-E8CBD67BB57D}" type="slidenum">
              <a:rPr lang="en-US" smtClean="0"/>
              <a:t>‹#›</a:t>
            </a:fld>
            <a:endParaRPr lang="en-US"/>
          </a:p>
        </p:txBody>
      </p:sp>
    </p:spTree>
    <p:extLst>
      <p:ext uri="{BB962C8B-B14F-4D97-AF65-F5344CB8AC3E}">
        <p14:creationId xmlns:p14="http://schemas.microsoft.com/office/powerpoint/2010/main" val="1112159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431E6E1-7B7F-4201-B550-7109EB7B19CF}"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18FCF1-33AB-46A0-BC29-E8CBD67BB57D}" type="slidenum">
              <a:rPr lang="en-US" smtClean="0"/>
              <a:t>‹#›</a:t>
            </a:fld>
            <a:endParaRPr lang="en-US"/>
          </a:p>
        </p:txBody>
      </p:sp>
    </p:spTree>
    <p:extLst>
      <p:ext uri="{BB962C8B-B14F-4D97-AF65-F5344CB8AC3E}">
        <p14:creationId xmlns:p14="http://schemas.microsoft.com/office/powerpoint/2010/main" val="1478960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F99BF-9EA3-3559-2320-E50217925B37}"/>
              </a:ext>
            </a:extLst>
          </p:cNvPr>
          <p:cNvSpPr>
            <a:spLocks noGrp="1"/>
          </p:cNvSpPr>
          <p:nvPr>
            <p:ph type="dt" sz="half" idx="10"/>
          </p:nvPr>
        </p:nvSpPr>
        <p:spPr/>
        <p:txBody>
          <a:bodyPr/>
          <a:lstStyle>
            <a:lvl1pPr>
              <a:defRPr/>
            </a:lvl1pPr>
          </a:lstStyle>
          <a:p>
            <a:pPr>
              <a:defRPr/>
            </a:pPr>
            <a:fld id="{9957BCEE-14EE-43D7-845E-E9F899ADF8E0}" type="datetimeFigureOut">
              <a:rPr lang="en-US"/>
              <a:pPr>
                <a:defRPr/>
              </a:pPr>
              <a:t>5/9/2025</a:t>
            </a:fld>
            <a:endParaRPr lang="en-US"/>
          </a:p>
        </p:txBody>
      </p:sp>
      <p:sp>
        <p:nvSpPr>
          <p:cNvPr id="5" name="Footer Placeholder 4">
            <a:extLst>
              <a:ext uri="{FF2B5EF4-FFF2-40B4-BE49-F238E27FC236}">
                <a16:creationId xmlns:a16="http://schemas.microsoft.com/office/drawing/2014/main" id="{A1CCACCE-D399-63EA-1B44-29665B5E09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04AF6B-DD45-9D33-A43D-9C5F22054746}"/>
              </a:ext>
            </a:extLst>
          </p:cNvPr>
          <p:cNvSpPr>
            <a:spLocks noGrp="1"/>
          </p:cNvSpPr>
          <p:nvPr>
            <p:ph type="sldNum" sz="quarter" idx="12"/>
          </p:nvPr>
        </p:nvSpPr>
        <p:spPr/>
        <p:txBody>
          <a:bodyPr/>
          <a:lstStyle>
            <a:lvl1pPr>
              <a:defRPr/>
            </a:lvl1pPr>
          </a:lstStyle>
          <a:p>
            <a:pPr>
              <a:defRPr/>
            </a:pPr>
            <a:fld id="{3EF9A069-22A9-4687-BDC5-91849306EF96}" type="slidenum">
              <a:rPr lang="en-US"/>
              <a:pPr>
                <a:defRPr/>
              </a:pPr>
              <a:t>‹#›</a:t>
            </a:fld>
            <a:endParaRPr lang="en-US"/>
          </a:p>
        </p:txBody>
      </p:sp>
    </p:spTree>
    <p:extLst>
      <p:ext uri="{BB962C8B-B14F-4D97-AF65-F5344CB8AC3E}">
        <p14:creationId xmlns:p14="http://schemas.microsoft.com/office/powerpoint/2010/main" val="712967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431E6E1-7B7F-4201-B550-7109EB7B19CF}"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18FCF1-33AB-46A0-BC29-E8CBD67BB57D}" type="slidenum">
              <a:rPr lang="en-US" smtClean="0"/>
              <a:t>‹#›</a:t>
            </a:fld>
            <a:endParaRPr lang="en-US"/>
          </a:p>
        </p:txBody>
      </p:sp>
    </p:spTree>
    <p:extLst>
      <p:ext uri="{BB962C8B-B14F-4D97-AF65-F5344CB8AC3E}">
        <p14:creationId xmlns:p14="http://schemas.microsoft.com/office/powerpoint/2010/main" val="341531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1E6E1-7B7F-4201-B550-7109EB7B19C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8FCF1-33AB-46A0-BC29-E8CBD67BB57D}" type="slidenum">
              <a:rPr lang="en-US" smtClean="0"/>
              <a:t>‹#›</a:t>
            </a:fld>
            <a:endParaRPr lang="en-US"/>
          </a:p>
        </p:txBody>
      </p:sp>
    </p:spTree>
    <p:extLst>
      <p:ext uri="{BB962C8B-B14F-4D97-AF65-F5344CB8AC3E}">
        <p14:creationId xmlns:p14="http://schemas.microsoft.com/office/powerpoint/2010/main" val="567085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1E6E1-7B7F-4201-B550-7109EB7B19CF}"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8FCF1-33AB-46A0-BC29-E8CBD67BB57D}" type="slidenum">
              <a:rPr lang="en-US" smtClean="0"/>
              <a:t>‹#›</a:t>
            </a:fld>
            <a:endParaRPr lang="en-US"/>
          </a:p>
        </p:txBody>
      </p:sp>
    </p:spTree>
    <p:extLst>
      <p:ext uri="{BB962C8B-B14F-4D97-AF65-F5344CB8AC3E}">
        <p14:creationId xmlns:p14="http://schemas.microsoft.com/office/powerpoint/2010/main" val="1937779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2434BF-48CF-B863-DA33-8503E7BDD26A}"/>
              </a:ext>
            </a:extLst>
          </p:cNvPr>
          <p:cNvCxnSpPr/>
          <p:nvPr/>
        </p:nvCxnSpPr>
        <p:spPr>
          <a:xfrm>
            <a:off x="1981200" y="4021138"/>
            <a:ext cx="82296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BDB09923-E6EB-4CF3-8626-BBBF3F64F881}"/>
              </a:ext>
            </a:extLst>
          </p:cNvPr>
          <p:cNvSpPr>
            <a:spLocks noGrp="1"/>
          </p:cNvSpPr>
          <p:nvPr>
            <p:ph type="dt" sz="half" idx="10"/>
          </p:nvPr>
        </p:nvSpPr>
        <p:spPr/>
        <p:txBody>
          <a:bodyPr/>
          <a:lstStyle>
            <a:lvl1pPr>
              <a:defRPr/>
            </a:lvl1pPr>
          </a:lstStyle>
          <a:p>
            <a:pPr>
              <a:defRPr/>
            </a:pPr>
            <a:fld id="{10D96E62-80D7-47A4-956A-AC8EE9BBAD44}" type="datetimeFigureOut">
              <a:rPr lang="en-US"/>
              <a:pPr>
                <a:defRPr/>
              </a:pPr>
              <a:t>5/9/2025</a:t>
            </a:fld>
            <a:endParaRPr lang="en-US"/>
          </a:p>
        </p:txBody>
      </p:sp>
      <p:sp>
        <p:nvSpPr>
          <p:cNvPr id="6" name="Footer Placeholder 4">
            <a:extLst>
              <a:ext uri="{FF2B5EF4-FFF2-40B4-BE49-F238E27FC236}">
                <a16:creationId xmlns:a16="http://schemas.microsoft.com/office/drawing/2014/main" id="{43CA6831-B5B0-8613-90EF-29637CD39C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4D3CFAD-F361-2FC0-7C01-D7D929FDA597}"/>
              </a:ext>
            </a:extLst>
          </p:cNvPr>
          <p:cNvSpPr>
            <a:spLocks noGrp="1"/>
          </p:cNvSpPr>
          <p:nvPr>
            <p:ph type="sldNum" sz="quarter" idx="12"/>
          </p:nvPr>
        </p:nvSpPr>
        <p:spPr/>
        <p:txBody>
          <a:bodyPr/>
          <a:lstStyle>
            <a:lvl1pPr>
              <a:defRPr/>
            </a:lvl1pPr>
          </a:lstStyle>
          <a:p>
            <a:pPr>
              <a:defRPr/>
            </a:pPr>
            <a:fld id="{E3EBDEAC-5D4E-4B90-92C8-FB78CF9E77A3}" type="slidenum">
              <a:rPr lang="en-US"/>
              <a:pPr>
                <a:defRPr/>
              </a:pPr>
              <a:t>‹#›</a:t>
            </a:fld>
            <a:endParaRPr lang="en-US"/>
          </a:p>
        </p:txBody>
      </p:sp>
    </p:spTree>
    <p:extLst>
      <p:ext uri="{BB962C8B-B14F-4D97-AF65-F5344CB8AC3E}">
        <p14:creationId xmlns:p14="http://schemas.microsoft.com/office/powerpoint/2010/main" val="1652941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66AAF33F-49B2-0771-F8E0-09D3FA13C7DF}"/>
              </a:ext>
            </a:extLst>
          </p:cNvPr>
          <p:cNvSpPr>
            <a:spLocks noGrp="1"/>
          </p:cNvSpPr>
          <p:nvPr>
            <p:ph type="dt" sz="half" idx="10"/>
          </p:nvPr>
        </p:nvSpPr>
        <p:spPr/>
        <p:txBody>
          <a:bodyPr/>
          <a:lstStyle>
            <a:lvl1pPr>
              <a:defRPr/>
            </a:lvl1pPr>
          </a:lstStyle>
          <a:p>
            <a:pPr>
              <a:defRPr/>
            </a:pPr>
            <a:fld id="{CF400E0C-4F9B-4E10-A8B6-9E4BEC1B38BD}" type="datetimeFigureOut">
              <a:rPr lang="en-US"/>
              <a:pPr>
                <a:defRPr/>
              </a:pPr>
              <a:t>5/9/2025</a:t>
            </a:fld>
            <a:endParaRPr lang="en-US"/>
          </a:p>
        </p:txBody>
      </p:sp>
      <p:sp>
        <p:nvSpPr>
          <p:cNvPr id="5" name="Footer Placeholder 4">
            <a:extLst>
              <a:ext uri="{FF2B5EF4-FFF2-40B4-BE49-F238E27FC236}">
                <a16:creationId xmlns:a16="http://schemas.microsoft.com/office/drawing/2014/main" id="{5B850EB9-77C8-400F-BC93-3B410C36B4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BF2FD77-0CAB-1475-367A-66EB1BD8BC31}"/>
              </a:ext>
            </a:extLst>
          </p:cNvPr>
          <p:cNvSpPr>
            <a:spLocks noGrp="1"/>
          </p:cNvSpPr>
          <p:nvPr>
            <p:ph type="sldNum" sz="quarter" idx="12"/>
          </p:nvPr>
        </p:nvSpPr>
        <p:spPr/>
        <p:txBody>
          <a:bodyPr/>
          <a:lstStyle>
            <a:lvl1pPr>
              <a:defRPr/>
            </a:lvl1pPr>
          </a:lstStyle>
          <a:p>
            <a:pPr>
              <a:defRPr/>
            </a:pPr>
            <a:fld id="{5228356A-F9EB-4B47-9FB5-3D4C1F362668}" type="slidenum">
              <a:rPr lang="en-US"/>
              <a:pPr>
                <a:defRPr/>
              </a:pPr>
              <a:t>‹#›</a:t>
            </a:fld>
            <a:endParaRPr lang="en-US"/>
          </a:p>
        </p:txBody>
      </p:sp>
    </p:spTree>
    <p:extLst>
      <p:ext uri="{BB962C8B-B14F-4D97-AF65-F5344CB8AC3E}">
        <p14:creationId xmlns:p14="http://schemas.microsoft.com/office/powerpoint/2010/main" val="2196404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CFE07B7D-A7F4-D2F2-62C6-74EDA3E0A966}"/>
              </a:ext>
            </a:extLst>
          </p:cNvPr>
          <p:cNvSpPr>
            <a:spLocks noGrp="1"/>
          </p:cNvSpPr>
          <p:nvPr>
            <p:ph type="dt" sz="half" idx="10"/>
          </p:nvPr>
        </p:nvSpPr>
        <p:spPr/>
        <p:txBody>
          <a:bodyPr/>
          <a:lstStyle>
            <a:lvl1pPr>
              <a:defRPr/>
            </a:lvl1pPr>
          </a:lstStyle>
          <a:p>
            <a:pPr>
              <a:defRPr/>
            </a:pPr>
            <a:fld id="{50226716-F917-44CA-B3DD-63D62B92C97A}" type="datetimeFigureOut">
              <a:rPr lang="en-US"/>
              <a:pPr>
                <a:defRPr/>
              </a:pPr>
              <a:t>5/9/2025</a:t>
            </a:fld>
            <a:endParaRPr lang="en-US"/>
          </a:p>
        </p:txBody>
      </p:sp>
      <p:sp>
        <p:nvSpPr>
          <p:cNvPr id="7" name="Footer Placeholder 4">
            <a:extLst>
              <a:ext uri="{FF2B5EF4-FFF2-40B4-BE49-F238E27FC236}">
                <a16:creationId xmlns:a16="http://schemas.microsoft.com/office/drawing/2014/main" id="{2AC6B8A4-C9F5-B218-2D70-83125624EAF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43B1D5A-E7CF-7E74-70B3-B1B8F1E6A74F}"/>
              </a:ext>
            </a:extLst>
          </p:cNvPr>
          <p:cNvSpPr>
            <a:spLocks noGrp="1"/>
          </p:cNvSpPr>
          <p:nvPr>
            <p:ph type="sldNum" sz="quarter" idx="12"/>
          </p:nvPr>
        </p:nvSpPr>
        <p:spPr/>
        <p:txBody>
          <a:bodyPr/>
          <a:lstStyle>
            <a:lvl1pPr>
              <a:defRPr/>
            </a:lvl1pPr>
          </a:lstStyle>
          <a:p>
            <a:pPr>
              <a:defRPr/>
            </a:pPr>
            <a:fld id="{59720AE6-C32F-48CA-A91F-DD884FAE090D}" type="slidenum">
              <a:rPr lang="en-US"/>
              <a:pPr>
                <a:defRPr/>
              </a:pPr>
              <a:t>‹#›</a:t>
            </a:fld>
            <a:endParaRPr lang="en-US"/>
          </a:p>
        </p:txBody>
      </p:sp>
    </p:spTree>
    <p:extLst>
      <p:ext uri="{BB962C8B-B14F-4D97-AF65-F5344CB8AC3E}">
        <p14:creationId xmlns:p14="http://schemas.microsoft.com/office/powerpoint/2010/main" val="173407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948B4F6-BB0D-281E-EB0F-C0F81E49106A}"/>
              </a:ext>
            </a:extLst>
          </p:cNvPr>
          <p:cNvSpPr>
            <a:spLocks noGrp="1"/>
          </p:cNvSpPr>
          <p:nvPr>
            <p:ph type="dt" sz="half" idx="10"/>
          </p:nvPr>
        </p:nvSpPr>
        <p:spPr/>
        <p:txBody>
          <a:bodyPr/>
          <a:lstStyle>
            <a:lvl1pPr>
              <a:defRPr/>
            </a:lvl1pPr>
          </a:lstStyle>
          <a:p>
            <a:pPr>
              <a:defRPr/>
            </a:pPr>
            <a:fld id="{443F6DCD-24EA-4804-8865-8BEEB2AC12B1}" type="datetimeFigureOut">
              <a:rPr lang="en-US"/>
              <a:pPr>
                <a:defRPr/>
              </a:pPr>
              <a:t>5/9/2025</a:t>
            </a:fld>
            <a:endParaRPr lang="en-US"/>
          </a:p>
        </p:txBody>
      </p:sp>
      <p:sp>
        <p:nvSpPr>
          <p:cNvPr id="4" name="Footer Placeholder 4">
            <a:extLst>
              <a:ext uri="{FF2B5EF4-FFF2-40B4-BE49-F238E27FC236}">
                <a16:creationId xmlns:a16="http://schemas.microsoft.com/office/drawing/2014/main" id="{7AE42255-8A8F-521C-F2CF-041E760DB65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10B0F9-A218-06EF-5CA6-14F945132A61}"/>
              </a:ext>
            </a:extLst>
          </p:cNvPr>
          <p:cNvSpPr>
            <a:spLocks noGrp="1"/>
          </p:cNvSpPr>
          <p:nvPr>
            <p:ph type="sldNum" sz="quarter" idx="12"/>
          </p:nvPr>
        </p:nvSpPr>
        <p:spPr/>
        <p:txBody>
          <a:bodyPr/>
          <a:lstStyle>
            <a:lvl1pPr>
              <a:defRPr/>
            </a:lvl1pPr>
          </a:lstStyle>
          <a:p>
            <a:pPr>
              <a:defRPr/>
            </a:pPr>
            <a:fld id="{5DA9A2B1-D80A-4053-AD48-1B4D64597D74}" type="slidenum">
              <a:rPr lang="en-US"/>
              <a:pPr>
                <a:defRPr/>
              </a:pPr>
              <a:t>‹#›</a:t>
            </a:fld>
            <a:endParaRPr lang="en-US"/>
          </a:p>
        </p:txBody>
      </p:sp>
    </p:spTree>
    <p:extLst>
      <p:ext uri="{BB962C8B-B14F-4D97-AF65-F5344CB8AC3E}">
        <p14:creationId xmlns:p14="http://schemas.microsoft.com/office/powerpoint/2010/main" val="4268942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B9BFF1F-CFCF-6924-9390-D17E6CD987C6}"/>
              </a:ext>
            </a:extLst>
          </p:cNvPr>
          <p:cNvSpPr>
            <a:spLocks noGrp="1"/>
          </p:cNvSpPr>
          <p:nvPr>
            <p:ph type="dt" sz="half" idx="10"/>
          </p:nvPr>
        </p:nvSpPr>
        <p:spPr/>
        <p:txBody>
          <a:bodyPr/>
          <a:lstStyle>
            <a:lvl1pPr>
              <a:defRPr/>
            </a:lvl1pPr>
          </a:lstStyle>
          <a:p>
            <a:pPr>
              <a:defRPr/>
            </a:pPr>
            <a:fld id="{09A604FB-8997-45F0-9870-17B5ACF23B07}" type="datetimeFigureOut">
              <a:rPr lang="en-US"/>
              <a:pPr>
                <a:defRPr/>
              </a:pPr>
              <a:t>5/9/2025</a:t>
            </a:fld>
            <a:endParaRPr lang="en-US"/>
          </a:p>
        </p:txBody>
      </p:sp>
      <p:sp>
        <p:nvSpPr>
          <p:cNvPr id="3" name="Footer Placeholder 4">
            <a:extLst>
              <a:ext uri="{FF2B5EF4-FFF2-40B4-BE49-F238E27FC236}">
                <a16:creationId xmlns:a16="http://schemas.microsoft.com/office/drawing/2014/main" id="{D61EFB89-27B4-1265-3FA0-8BC105AA7DE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239DA8B-04EA-1CD4-8B3E-E732DE19BCC1}"/>
              </a:ext>
            </a:extLst>
          </p:cNvPr>
          <p:cNvSpPr>
            <a:spLocks noGrp="1"/>
          </p:cNvSpPr>
          <p:nvPr>
            <p:ph type="sldNum" sz="quarter" idx="12"/>
          </p:nvPr>
        </p:nvSpPr>
        <p:spPr/>
        <p:txBody>
          <a:bodyPr/>
          <a:lstStyle>
            <a:lvl1pPr>
              <a:defRPr/>
            </a:lvl1pPr>
          </a:lstStyle>
          <a:p>
            <a:pPr>
              <a:defRPr/>
            </a:pPr>
            <a:fld id="{CF68293C-1E5E-44F4-847B-1BEABAA50DC2}" type="slidenum">
              <a:rPr lang="en-US"/>
              <a:pPr>
                <a:defRPr/>
              </a:pPr>
              <a:t>‹#›</a:t>
            </a:fld>
            <a:endParaRPr lang="en-US"/>
          </a:p>
        </p:txBody>
      </p:sp>
    </p:spTree>
    <p:extLst>
      <p:ext uri="{BB962C8B-B14F-4D97-AF65-F5344CB8AC3E}">
        <p14:creationId xmlns:p14="http://schemas.microsoft.com/office/powerpoint/2010/main" val="3309924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0F893CA5-B2D4-B872-13F5-740E4A182F43}"/>
              </a:ext>
            </a:extLst>
          </p:cNvPr>
          <p:cNvSpPr>
            <a:spLocks noGrp="1"/>
          </p:cNvSpPr>
          <p:nvPr>
            <p:ph type="dt" sz="half" idx="10"/>
          </p:nvPr>
        </p:nvSpPr>
        <p:spPr/>
        <p:txBody>
          <a:bodyPr/>
          <a:lstStyle>
            <a:lvl1pPr>
              <a:defRPr/>
            </a:lvl1pPr>
          </a:lstStyle>
          <a:p>
            <a:pPr>
              <a:defRPr/>
            </a:pPr>
            <a:fld id="{72E62FA9-B391-4F7E-8CF9-5006BA6DD8DD}" type="datetimeFigureOut">
              <a:rPr lang="en-US"/>
              <a:pPr>
                <a:defRPr/>
              </a:pPr>
              <a:t>5/9/2025</a:t>
            </a:fld>
            <a:endParaRPr lang="en-US"/>
          </a:p>
        </p:txBody>
      </p:sp>
      <p:sp>
        <p:nvSpPr>
          <p:cNvPr id="6" name="Footer Placeholder 4">
            <a:extLst>
              <a:ext uri="{FF2B5EF4-FFF2-40B4-BE49-F238E27FC236}">
                <a16:creationId xmlns:a16="http://schemas.microsoft.com/office/drawing/2014/main" id="{718FF6D5-8EB3-9E98-3E1B-A34AF365D5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E2AEA85-9B76-05B1-9E7E-93FF19197578}"/>
              </a:ext>
            </a:extLst>
          </p:cNvPr>
          <p:cNvSpPr>
            <a:spLocks noGrp="1"/>
          </p:cNvSpPr>
          <p:nvPr>
            <p:ph type="sldNum" sz="quarter" idx="12"/>
          </p:nvPr>
        </p:nvSpPr>
        <p:spPr/>
        <p:txBody>
          <a:bodyPr/>
          <a:lstStyle>
            <a:lvl1pPr>
              <a:defRPr/>
            </a:lvl1pPr>
          </a:lstStyle>
          <a:p>
            <a:pPr>
              <a:defRPr/>
            </a:pPr>
            <a:fld id="{5F94A48D-404F-463B-A239-86696EBA073A}" type="slidenum">
              <a:rPr lang="en-US"/>
              <a:pPr>
                <a:defRPr/>
              </a:pPr>
              <a:t>‹#›</a:t>
            </a:fld>
            <a:endParaRPr lang="en-US"/>
          </a:p>
        </p:txBody>
      </p:sp>
    </p:spTree>
    <p:extLst>
      <p:ext uri="{BB962C8B-B14F-4D97-AF65-F5344CB8AC3E}">
        <p14:creationId xmlns:p14="http://schemas.microsoft.com/office/powerpoint/2010/main" val="14397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rtlCol="0">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1F9B1392-6409-DBF3-A559-8D0E353E1EEB}"/>
              </a:ext>
            </a:extLst>
          </p:cNvPr>
          <p:cNvSpPr>
            <a:spLocks noGrp="1"/>
          </p:cNvSpPr>
          <p:nvPr>
            <p:ph type="dt" sz="half" idx="10"/>
          </p:nvPr>
        </p:nvSpPr>
        <p:spPr/>
        <p:txBody>
          <a:bodyPr/>
          <a:lstStyle>
            <a:lvl1pPr>
              <a:defRPr/>
            </a:lvl1pPr>
          </a:lstStyle>
          <a:p>
            <a:pPr>
              <a:defRPr/>
            </a:pPr>
            <a:fld id="{C8A03F26-8B54-4DD2-BBE3-A1FFF073FC44}" type="datetimeFigureOut">
              <a:rPr lang="en-US"/>
              <a:pPr>
                <a:defRPr/>
              </a:pPr>
              <a:t>5/9/2025</a:t>
            </a:fld>
            <a:endParaRPr lang="en-US"/>
          </a:p>
        </p:txBody>
      </p:sp>
      <p:sp>
        <p:nvSpPr>
          <p:cNvPr id="6" name="Footer Placeholder 4">
            <a:extLst>
              <a:ext uri="{FF2B5EF4-FFF2-40B4-BE49-F238E27FC236}">
                <a16:creationId xmlns:a16="http://schemas.microsoft.com/office/drawing/2014/main" id="{81743B90-BDE1-507B-24B0-61368F1569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66B409-58E1-7BCE-CEBB-08950A6E7C90}"/>
              </a:ext>
            </a:extLst>
          </p:cNvPr>
          <p:cNvSpPr>
            <a:spLocks noGrp="1"/>
          </p:cNvSpPr>
          <p:nvPr>
            <p:ph type="sldNum" sz="quarter" idx="12"/>
          </p:nvPr>
        </p:nvSpPr>
        <p:spPr/>
        <p:txBody>
          <a:bodyPr/>
          <a:lstStyle>
            <a:lvl1pPr>
              <a:defRPr/>
            </a:lvl1pPr>
          </a:lstStyle>
          <a:p>
            <a:pPr>
              <a:defRPr/>
            </a:pPr>
            <a:fld id="{8F4DE7D0-534F-4A6C-AC9C-CBF69F982EA0}" type="slidenum">
              <a:rPr lang="en-US"/>
              <a:pPr>
                <a:defRPr/>
              </a:pPr>
              <a:t>‹#›</a:t>
            </a:fld>
            <a:endParaRPr lang="en-US"/>
          </a:p>
        </p:txBody>
      </p:sp>
    </p:spTree>
    <p:extLst>
      <p:ext uri="{BB962C8B-B14F-4D97-AF65-F5344CB8AC3E}">
        <p14:creationId xmlns:p14="http://schemas.microsoft.com/office/powerpoint/2010/main" val="47887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0BC4F2-B11D-FF4E-A795-9E5DCF592926}"/>
              </a:ext>
            </a:extLst>
          </p:cNvPr>
          <p:cNvSpPr>
            <a:spLocks noChangeAspect="1"/>
          </p:cNvSpPr>
          <p:nvPr/>
        </p:nvSpPr>
        <p:spPr>
          <a:xfrm>
            <a:off x="231775" y="244475"/>
            <a:ext cx="11723688" cy="63769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51" name="Title Placeholder 1">
            <a:extLst>
              <a:ext uri="{FF2B5EF4-FFF2-40B4-BE49-F238E27FC236}">
                <a16:creationId xmlns:a16="http://schemas.microsoft.com/office/drawing/2014/main" id="{E810D9C8-B750-EFC3-ECEB-770149C61686}"/>
              </a:ext>
            </a:extLst>
          </p:cNvPr>
          <p:cNvSpPr>
            <a:spLocks noGrp="1" noChangeArrowheads="1"/>
          </p:cNvSpPr>
          <p:nvPr>
            <p:ph type="title"/>
          </p:nvPr>
        </p:nvSpPr>
        <p:spPr bwMode="auto">
          <a:xfrm>
            <a:off x="1143000" y="609600"/>
            <a:ext cx="9875838"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a:extLst>
              <a:ext uri="{FF2B5EF4-FFF2-40B4-BE49-F238E27FC236}">
                <a16:creationId xmlns:a16="http://schemas.microsoft.com/office/drawing/2014/main" id="{96E13323-0908-0250-C326-556056E6CB72}"/>
              </a:ext>
            </a:extLst>
          </p:cNvPr>
          <p:cNvSpPr>
            <a:spLocks noGrp="1" noChangeArrowheads="1"/>
          </p:cNvSpPr>
          <p:nvPr>
            <p:ph type="body" idx="1"/>
          </p:nvPr>
        </p:nvSpPr>
        <p:spPr bwMode="auto">
          <a:xfrm>
            <a:off x="1143000" y="2057400"/>
            <a:ext cx="98726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1FC12DA-2217-C535-204D-F964D84E9916}"/>
              </a:ext>
            </a:extLst>
          </p:cNvPr>
          <p:cNvSpPr>
            <a:spLocks noGrp="1"/>
          </p:cNvSpPr>
          <p:nvPr>
            <p:ph type="dt" sz="half" idx="2"/>
          </p:nvPr>
        </p:nvSpPr>
        <p:spPr>
          <a:xfrm>
            <a:off x="1143000" y="6224588"/>
            <a:ext cx="2328863"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accent1"/>
                </a:solidFill>
                <a:latin typeface="+mn-lt"/>
              </a:defRPr>
            </a:lvl1pPr>
          </a:lstStyle>
          <a:p>
            <a:pPr>
              <a:defRPr/>
            </a:pPr>
            <a:fld id="{8547695E-0821-422A-8C8E-23D7F494CDA0}" type="datetimeFigureOut">
              <a:rPr lang="en-US"/>
              <a:pPr>
                <a:defRPr/>
              </a:pPr>
              <a:t>5/9/2025</a:t>
            </a:fld>
            <a:endParaRPr lang="en-US"/>
          </a:p>
        </p:txBody>
      </p:sp>
      <p:sp>
        <p:nvSpPr>
          <p:cNvPr id="5" name="Footer Placeholder 4">
            <a:extLst>
              <a:ext uri="{FF2B5EF4-FFF2-40B4-BE49-F238E27FC236}">
                <a16:creationId xmlns:a16="http://schemas.microsoft.com/office/drawing/2014/main" id="{6E420DD7-7899-9EAA-B3F2-C9C8A74AB130}"/>
              </a:ext>
            </a:extLst>
          </p:cNvPr>
          <p:cNvSpPr>
            <a:spLocks noGrp="1"/>
          </p:cNvSpPr>
          <p:nvPr>
            <p:ph type="ftr" sz="quarter" idx="3"/>
          </p:nvPr>
        </p:nvSpPr>
        <p:spPr>
          <a:xfrm>
            <a:off x="3949700" y="6224588"/>
            <a:ext cx="4716463"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accent1"/>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E129E80-A9CA-176F-39E5-073A2DB66941}"/>
              </a:ext>
            </a:extLst>
          </p:cNvPr>
          <p:cNvSpPr>
            <a:spLocks noGrp="1"/>
          </p:cNvSpPr>
          <p:nvPr>
            <p:ph type="sldNum" sz="quarter" idx="4"/>
          </p:nvPr>
        </p:nvSpPr>
        <p:spPr>
          <a:xfrm>
            <a:off x="9329738" y="6224588"/>
            <a:ext cx="1706562"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accent1"/>
                </a:solidFill>
                <a:latin typeface="+mn-lt"/>
              </a:defRPr>
            </a:lvl1pPr>
          </a:lstStyle>
          <a:p>
            <a:pPr>
              <a:defRPr/>
            </a:pPr>
            <a:fld id="{83661C16-C0FF-404B-9571-14B078979B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85" r:id="rId2"/>
    <p:sldLayoutId id="214748369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rtl="0" fontAlgn="base">
        <a:lnSpc>
          <a:spcPct val="90000"/>
        </a:lnSpc>
        <a:spcBef>
          <a:spcPct val="0"/>
        </a:spcBef>
        <a:spcAft>
          <a:spcPct val="0"/>
        </a:spcAft>
        <a:defRPr sz="4400" kern="1200">
          <a:solidFill>
            <a:schemeClr val="accent1"/>
          </a:solidFill>
          <a:latin typeface="+mj-lt"/>
          <a:ea typeface="+mj-ea"/>
          <a:cs typeface="+mj-cs"/>
        </a:defRPr>
      </a:lvl1pPr>
      <a:lvl2pPr algn="l" rtl="0" fontAlgn="base">
        <a:lnSpc>
          <a:spcPct val="90000"/>
        </a:lnSpc>
        <a:spcBef>
          <a:spcPct val="0"/>
        </a:spcBef>
        <a:spcAft>
          <a:spcPct val="0"/>
        </a:spcAft>
        <a:defRPr sz="4400">
          <a:solidFill>
            <a:schemeClr val="accent1"/>
          </a:solidFill>
          <a:latin typeface="Corbel" panose="020B0503020204020204" pitchFamily="34" charset="0"/>
        </a:defRPr>
      </a:lvl2pPr>
      <a:lvl3pPr algn="l" rtl="0" fontAlgn="base">
        <a:lnSpc>
          <a:spcPct val="90000"/>
        </a:lnSpc>
        <a:spcBef>
          <a:spcPct val="0"/>
        </a:spcBef>
        <a:spcAft>
          <a:spcPct val="0"/>
        </a:spcAft>
        <a:defRPr sz="4400">
          <a:solidFill>
            <a:schemeClr val="accent1"/>
          </a:solidFill>
          <a:latin typeface="Corbel" panose="020B0503020204020204" pitchFamily="34" charset="0"/>
        </a:defRPr>
      </a:lvl3pPr>
      <a:lvl4pPr algn="l" rtl="0" fontAlgn="base">
        <a:lnSpc>
          <a:spcPct val="90000"/>
        </a:lnSpc>
        <a:spcBef>
          <a:spcPct val="0"/>
        </a:spcBef>
        <a:spcAft>
          <a:spcPct val="0"/>
        </a:spcAft>
        <a:defRPr sz="4400">
          <a:solidFill>
            <a:schemeClr val="accent1"/>
          </a:solidFill>
          <a:latin typeface="Corbel" panose="020B0503020204020204" pitchFamily="34" charset="0"/>
        </a:defRPr>
      </a:lvl4pPr>
      <a:lvl5pPr algn="l" rtl="0" fontAlgn="base">
        <a:lnSpc>
          <a:spcPct val="90000"/>
        </a:lnSpc>
        <a:spcBef>
          <a:spcPct val="0"/>
        </a:spcBef>
        <a:spcAft>
          <a:spcPct val="0"/>
        </a:spcAft>
        <a:defRPr sz="4400">
          <a:solidFill>
            <a:schemeClr val="accent1"/>
          </a:solidFill>
          <a:latin typeface="Corbel" panose="020B0503020204020204" pitchFamily="34" charset="0"/>
        </a:defRPr>
      </a:lvl5pPr>
      <a:lvl6pPr marL="457200" algn="l" rtl="0" fontAlgn="base">
        <a:lnSpc>
          <a:spcPct val="90000"/>
        </a:lnSpc>
        <a:spcBef>
          <a:spcPct val="0"/>
        </a:spcBef>
        <a:spcAft>
          <a:spcPct val="0"/>
        </a:spcAft>
        <a:defRPr sz="4400">
          <a:solidFill>
            <a:schemeClr val="accent1"/>
          </a:solidFill>
          <a:latin typeface="Corbel" panose="020B0503020204020204" pitchFamily="34" charset="0"/>
        </a:defRPr>
      </a:lvl6pPr>
      <a:lvl7pPr marL="914400" algn="l" rtl="0" fontAlgn="base">
        <a:lnSpc>
          <a:spcPct val="90000"/>
        </a:lnSpc>
        <a:spcBef>
          <a:spcPct val="0"/>
        </a:spcBef>
        <a:spcAft>
          <a:spcPct val="0"/>
        </a:spcAft>
        <a:defRPr sz="4400">
          <a:solidFill>
            <a:schemeClr val="accent1"/>
          </a:solidFill>
          <a:latin typeface="Corbel" panose="020B0503020204020204" pitchFamily="34" charset="0"/>
        </a:defRPr>
      </a:lvl7pPr>
      <a:lvl8pPr marL="1371600" algn="l" rtl="0" fontAlgn="base">
        <a:lnSpc>
          <a:spcPct val="90000"/>
        </a:lnSpc>
        <a:spcBef>
          <a:spcPct val="0"/>
        </a:spcBef>
        <a:spcAft>
          <a:spcPct val="0"/>
        </a:spcAft>
        <a:defRPr sz="4400">
          <a:solidFill>
            <a:schemeClr val="accent1"/>
          </a:solidFill>
          <a:latin typeface="Corbel" panose="020B0503020204020204" pitchFamily="34" charset="0"/>
        </a:defRPr>
      </a:lvl8pPr>
      <a:lvl9pPr marL="1828800" algn="l" rtl="0" fontAlgn="base">
        <a:lnSpc>
          <a:spcPct val="90000"/>
        </a:lnSpc>
        <a:spcBef>
          <a:spcPct val="0"/>
        </a:spcBef>
        <a:spcAft>
          <a:spcPct val="0"/>
        </a:spcAft>
        <a:defRPr sz="4400">
          <a:solidFill>
            <a:schemeClr val="accent1"/>
          </a:solidFill>
          <a:latin typeface="Corbel" panose="020B0503020204020204" pitchFamily="34" charset="0"/>
        </a:defRPr>
      </a:lvl9pPr>
    </p:titleStyle>
    <p:bodyStyle>
      <a:lvl1pPr marL="228600" indent="-182563" algn="l" rtl="0" fontAlgn="base">
        <a:lnSpc>
          <a:spcPct val="90000"/>
        </a:lnSpc>
        <a:spcBef>
          <a:spcPts val="1400"/>
        </a:spcBef>
        <a:spcAft>
          <a:spcPct val="0"/>
        </a:spcAft>
        <a:buClr>
          <a:schemeClr val="accent1"/>
        </a:buClr>
        <a:buSzPct val="80000"/>
        <a:buFont typeface="Corbel" panose="020B0503020204020204" pitchFamily="34" charset="0"/>
        <a:buChar char="•"/>
        <a:defRPr sz="2200" kern="1200">
          <a:solidFill>
            <a:schemeClr val="accent1"/>
          </a:solidFill>
          <a:latin typeface="+mn-lt"/>
          <a:ea typeface="+mn-ea"/>
          <a:cs typeface="+mn-cs"/>
        </a:defRPr>
      </a:lvl1pPr>
      <a:lvl2pPr marL="457200" indent="-182563" algn="l" rtl="0" fontAlgn="base">
        <a:lnSpc>
          <a:spcPct val="90000"/>
        </a:lnSpc>
        <a:spcBef>
          <a:spcPts val="200"/>
        </a:spcBef>
        <a:spcAft>
          <a:spcPts val="400"/>
        </a:spcAft>
        <a:buClr>
          <a:schemeClr val="accent1"/>
        </a:buClr>
        <a:buSzPct val="80000"/>
        <a:buFont typeface="Corbel" panose="020B0503020204020204" pitchFamily="34" charset="0"/>
        <a:buChar char="•"/>
        <a:defRPr sz="2000" kern="1200">
          <a:solidFill>
            <a:schemeClr val="accent1"/>
          </a:solidFill>
          <a:latin typeface="+mn-lt"/>
          <a:ea typeface="+mn-ea"/>
          <a:cs typeface="+mn-cs"/>
        </a:defRPr>
      </a:lvl2pPr>
      <a:lvl3pPr marL="730250" indent="-182563" algn="l" rtl="0" fontAlgn="base">
        <a:lnSpc>
          <a:spcPct val="90000"/>
        </a:lnSpc>
        <a:spcBef>
          <a:spcPts val="200"/>
        </a:spcBef>
        <a:spcAft>
          <a:spcPts val="400"/>
        </a:spcAft>
        <a:buClr>
          <a:schemeClr val="accent1"/>
        </a:buClr>
        <a:buSzPct val="80000"/>
        <a:buFont typeface="Corbel" panose="020B0503020204020204" pitchFamily="34" charset="0"/>
        <a:buChar char="•"/>
        <a:defRPr kern="1200">
          <a:solidFill>
            <a:schemeClr val="accent1"/>
          </a:solidFill>
          <a:latin typeface="+mn-lt"/>
          <a:ea typeface="+mn-ea"/>
          <a:cs typeface="+mn-cs"/>
        </a:defRPr>
      </a:lvl3pPr>
      <a:lvl4pPr marL="1004888" indent="-182563" algn="l" rtl="0" fontAlgn="base">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4pPr>
      <a:lvl5pPr marL="1279525" indent="-182563" algn="l" rtl="0" fontAlgn="base">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8431E6E1-7B7F-4201-B550-7109EB7B19CF}" type="datetimeFigureOut">
              <a:rPr lang="en-US" smtClean="0"/>
              <a:t>5/9/2025</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2518FCF1-33AB-46A0-BC29-E8CBD67BB57D}" type="slidenum">
              <a:rPr lang="en-US" smtClean="0"/>
              <a:t>‹#›</a:t>
            </a:fld>
            <a:endParaRPr lang="en-US"/>
          </a:p>
        </p:txBody>
      </p:sp>
    </p:spTree>
    <p:extLst>
      <p:ext uri="{BB962C8B-B14F-4D97-AF65-F5344CB8AC3E}">
        <p14:creationId xmlns:p14="http://schemas.microsoft.com/office/powerpoint/2010/main" val="42423872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spreadsheets/d/1ELYKxywCc9zmHWYuUnx7ThSitVRdAoFM/edit?usp=sharing&amp;ouid=101640641907666925913&amp;rtpof=true&amp;sd=true"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hyperlink" Target="https://malegislature.gov/Bills/194/H235" TargetMode="External"/><Relationship Id="rId13" Type="http://schemas.openxmlformats.org/officeDocument/2006/relationships/hyperlink" Target="https://malegislature.gov/Bills/194/S1046" TargetMode="External"/><Relationship Id="rId3" Type="http://schemas.openxmlformats.org/officeDocument/2006/relationships/hyperlink" Target="https://malegislature.gov/Bills/194/S1280" TargetMode="External"/><Relationship Id="rId7" Type="http://schemas.openxmlformats.org/officeDocument/2006/relationships/hyperlink" Target="https://malegislature.gov/Bills/194/S107" TargetMode="External"/><Relationship Id="rId12" Type="http://schemas.openxmlformats.org/officeDocument/2006/relationships/hyperlink" Target="https://malegislature.gov/Bills/194/H1431"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malegislature.gov/Bills/194/H262" TargetMode="External"/><Relationship Id="rId11" Type="http://schemas.openxmlformats.org/officeDocument/2006/relationships/hyperlink" Target="https://malegislature.gov/Bills/194/S918" TargetMode="External"/><Relationship Id="rId5" Type="http://schemas.openxmlformats.org/officeDocument/2006/relationships/hyperlink" Target="https://malegislature.gov/Bills/194/S148" TargetMode="External"/><Relationship Id="rId10" Type="http://schemas.openxmlformats.org/officeDocument/2006/relationships/hyperlink" Target="https://malegislature.gov/Bills/194/H227" TargetMode="External"/><Relationship Id="rId4" Type="http://schemas.openxmlformats.org/officeDocument/2006/relationships/hyperlink" Target="https://malegislature.gov/Bills/194/H197" TargetMode="External"/><Relationship Id="rId9" Type="http://schemas.openxmlformats.org/officeDocument/2006/relationships/hyperlink" Target="https://malegislature.gov/Bills/194/S105" TargetMode="External"/><Relationship Id="rId14" Type="http://schemas.openxmlformats.org/officeDocument/2006/relationships/hyperlink" Target="https://malegislature.gov/Bills/194/H197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hyperlink" Target="mailto:Gavin@childrensleague.org" TargetMode="External"/><Relationship Id="rId5" Type="http://schemas.openxmlformats.org/officeDocument/2006/relationships/hyperlink" Target="mailto:Sue@childrensleague.org" TargetMode="External"/><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hyperlink" Target="mailto:sue@childrensleague.o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www.flickr.com/photos/26063636@N04/2878078685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B6872C-A6EF-9630-6C2C-3D70393BE080}"/>
              </a:ext>
            </a:extLst>
          </p:cNvPr>
          <p:cNvSpPr txBox="1"/>
          <p:nvPr/>
        </p:nvSpPr>
        <p:spPr>
          <a:xfrm>
            <a:off x="4126814" y="1265694"/>
            <a:ext cx="6693586" cy="2308324"/>
          </a:xfrm>
          <a:prstGeom prst="rect">
            <a:avLst/>
          </a:prstGeom>
          <a:noFill/>
          <a:effectLst>
            <a:outerShdw blurRad="196490" dist="50800" dir="5400000" algn="ctr" rotWithShape="0">
              <a:srgbClr val="000000">
                <a:alpha val="43137"/>
              </a:srgbClr>
            </a:outerShdw>
          </a:effectLst>
        </p:spPr>
        <p:txBody>
          <a:bodyPr wrap="square" lIns="91440" tIns="45720" rIns="91440" bIns="45720" anchor="t">
            <a:spAutoFit/>
          </a:bodyPr>
          <a:lstStyle/>
          <a:p>
            <a:pPr eaLnBrk="1" fontAlgn="auto" hangingPunct="1">
              <a:spcBef>
                <a:spcPts val="0"/>
              </a:spcBef>
              <a:spcAft>
                <a:spcPts val="0"/>
              </a:spcAft>
              <a:defRPr/>
            </a:pPr>
            <a:r>
              <a:rPr lang="en-US" sz="4800" b="1">
                <a:solidFill>
                  <a:schemeClr val="bg1"/>
                </a:solidFill>
                <a:latin typeface="Tahoma"/>
                <a:ea typeface="Tahoma"/>
                <a:cs typeface="Tahoma"/>
              </a:rPr>
              <a:t>State House</a:t>
            </a:r>
            <a:br>
              <a:rPr lang="en-US" sz="4800" b="1">
                <a:solidFill>
                  <a:schemeClr val="bg1"/>
                </a:solidFill>
                <a:latin typeface="Tahoma"/>
                <a:ea typeface="Tahoma"/>
                <a:cs typeface="Tahoma"/>
              </a:rPr>
            </a:br>
            <a:r>
              <a:rPr lang="en-US" sz="4800" b="1">
                <a:solidFill>
                  <a:schemeClr val="bg1"/>
                </a:solidFill>
                <a:latin typeface="Tahoma"/>
                <a:ea typeface="Tahoma"/>
                <a:cs typeface="Tahoma"/>
              </a:rPr>
              <a:t>Advocacy Day</a:t>
            </a:r>
            <a:br>
              <a:rPr lang="en-US" sz="4800" b="1">
                <a:solidFill>
                  <a:schemeClr val="bg1"/>
                </a:solidFill>
                <a:latin typeface="Tahoma"/>
                <a:ea typeface="Tahoma"/>
                <a:cs typeface="Tahoma"/>
              </a:rPr>
            </a:br>
            <a:r>
              <a:rPr lang="en-US" sz="4800" b="1">
                <a:solidFill>
                  <a:schemeClr val="bg1"/>
                </a:solidFill>
                <a:latin typeface="Tahoma"/>
                <a:ea typeface="Tahoma"/>
                <a:cs typeface="Tahoma"/>
              </a:rPr>
              <a:t>Know Before You Go</a:t>
            </a:r>
            <a:endParaRPr lang="en-US" sz="4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FE10249F-E3F9-F8AE-1358-4B7A7B7FB834}"/>
              </a:ext>
            </a:extLst>
          </p:cNvPr>
          <p:cNvSpPr txBox="1"/>
          <p:nvPr/>
        </p:nvSpPr>
        <p:spPr>
          <a:xfrm>
            <a:off x="270669" y="6072808"/>
            <a:ext cx="11650662" cy="461665"/>
          </a:xfrm>
          <a:prstGeom prst="rect">
            <a:avLst/>
          </a:prstGeom>
          <a:noFill/>
          <a:effectLst>
            <a:outerShdw blurRad="207043" dist="50800" dir="5400000" algn="ctr" rotWithShape="0">
              <a:srgbClr val="000000">
                <a:alpha val="43137"/>
              </a:srgbClr>
            </a:outerShdw>
          </a:effectLst>
        </p:spPr>
        <p:txBody>
          <a:bodyPr lIns="91440" tIns="45720" rIns="91440" bIns="45720" anchor="t">
            <a:spAutoFit/>
          </a:bodyPr>
          <a:lstStyle/>
          <a:p>
            <a:pPr eaLnBrk="1" fontAlgn="auto" hangingPunct="1">
              <a:spcBef>
                <a:spcPts val="0"/>
              </a:spcBef>
              <a:spcAft>
                <a:spcPts val="0"/>
              </a:spcAft>
              <a:defRPr/>
            </a:pPr>
            <a:r>
              <a:rPr lang="en-US" sz="2400" b="1">
                <a:solidFill>
                  <a:schemeClr val="bg1"/>
                </a:solidFill>
                <a:latin typeface="Segoe UI"/>
                <a:ea typeface="Tahoma"/>
                <a:cs typeface="Segoe UI"/>
              </a:rPr>
              <a:t>May 2025               The Children’s League of Massachusetts                Boston, MA</a:t>
            </a:r>
          </a:p>
        </p:txBody>
      </p:sp>
      <p:sp>
        <p:nvSpPr>
          <p:cNvPr id="10" name="TextBox 9">
            <a:extLst>
              <a:ext uri="{FF2B5EF4-FFF2-40B4-BE49-F238E27FC236}">
                <a16:creationId xmlns:a16="http://schemas.microsoft.com/office/drawing/2014/main" id="{739EEA4A-6C58-0166-8D86-768B8F51385D}"/>
              </a:ext>
            </a:extLst>
          </p:cNvPr>
          <p:cNvSpPr txBox="1"/>
          <p:nvPr/>
        </p:nvSpPr>
        <p:spPr>
          <a:xfrm>
            <a:off x="1371600" y="3851275"/>
            <a:ext cx="9448800" cy="1200150"/>
          </a:xfrm>
          <a:prstGeom prst="rect">
            <a:avLst/>
          </a:prstGeom>
          <a:noFill/>
          <a:effectLst>
            <a:outerShdw blurRad="97239" dist="50800" dir="5400000" algn="ctr" rotWithShape="0">
              <a:srgbClr val="000000">
                <a:alpha val="43137"/>
              </a:srgbClr>
            </a:outerShdw>
          </a:effectLst>
        </p:spPr>
        <p:txBody>
          <a:bodyPr wrap="square" lIns="91440" tIns="45720" rIns="91440" bIns="45720" anchor="t">
            <a:spAutoFit/>
          </a:bodyPr>
          <a:lstStyle/>
          <a:p>
            <a:pPr algn="ctr" eaLnBrk="1" fontAlgn="auto" hangingPunct="1">
              <a:spcBef>
                <a:spcPts val="0"/>
              </a:spcBef>
              <a:spcAft>
                <a:spcPts val="0"/>
              </a:spcAft>
              <a:defRPr/>
            </a:pPr>
            <a:r>
              <a:rPr lang="en-US" sz="3600">
                <a:solidFill>
                  <a:schemeClr val="bg1"/>
                </a:solidFill>
                <a:latin typeface="Segoe UI"/>
                <a:ea typeface="Tahoma"/>
                <a:cs typeface="Segoe UI"/>
              </a:rPr>
              <a:t>Preparation for 5/21/25</a:t>
            </a:r>
            <a:endParaRPr lang="en-US" sz="360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eaLnBrk="1" fontAlgn="auto" hangingPunct="1">
              <a:spcBef>
                <a:spcPts val="0"/>
              </a:spcBef>
              <a:spcAft>
                <a:spcPts val="0"/>
              </a:spcAft>
              <a:defRPr/>
            </a:pPr>
            <a:r>
              <a:rPr lang="en-US" sz="3600">
                <a:solidFill>
                  <a:schemeClr val="bg1"/>
                </a:solidFill>
                <a:latin typeface="Segoe UI"/>
                <a:ea typeface="Tahoma"/>
                <a:cs typeface="Segoe UI"/>
              </a:rPr>
              <a:t>CLM’s Advocacy Day on Beacon Hill</a:t>
            </a:r>
          </a:p>
        </p:txBody>
      </p:sp>
      <p:pic>
        <p:nvPicPr>
          <p:cNvPr id="6149" name="Picture 4">
            <a:extLst>
              <a:ext uri="{FF2B5EF4-FFF2-40B4-BE49-F238E27FC236}">
                <a16:creationId xmlns:a16="http://schemas.microsoft.com/office/drawing/2014/main" id="{77F65B4E-69B7-D1FA-ACD9-B5775192F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865" y="1378100"/>
            <a:ext cx="2045935" cy="20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7B70D-F4A7-59D4-97F8-6E8DF8040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87E36C-D69A-0EB4-2FD3-CAA80D1C2E9A}"/>
              </a:ext>
            </a:extLst>
          </p:cNvPr>
          <p:cNvSpPr>
            <a:spLocks noGrp="1"/>
          </p:cNvSpPr>
          <p:nvPr>
            <p:ph type="title"/>
          </p:nvPr>
        </p:nvSpPr>
        <p:spPr>
          <a:xfrm>
            <a:off x="218281" y="211033"/>
            <a:ext cx="11747500" cy="1083405"/>
          </a:xfrm>
        </p:spPr>
        <p:txBody>
          <a:bodyPr>
            <a:noAutofit/>
          </a:bodyPr>
          <a:lstStyle/>
          <a:p>
            <a:pPr>
              <a:lnSpc>
                <a:spcPct val="100000"/>
              </a:lnSpc>
            </a:pPr>
            <a:r>
              <a:rPr lang="en-US" sz="3600" b="1">
                <a:ln w="0"/>
                <a:solidFill>
                  <a:srgbClr val="7030A0"/>
                </a:solidFill>
                <a:effectLst>
                  <a:outerShdw blurRad="38100" dist="25400" dir="5400000" algn="ctr" rotWithShape="0">
                    <a:srgbClr val="6E747A">
                      <a:alpha val="43000"/>
                    </a:srgbClr>
                  </a:outerShdw>
                </a:effectLst>
                <a:latin typeface="Tahoma"/>
                <a:ea typeface="Tahoma"/>
                <a:cs typeface="Tahoma"/>
              </a:rPr>
              <a:t>2a) Catalyst Performance</a:t>
            </a:r>
            <a:endParaRPr lang="en-US" b="1">
              <a:latin typeface="Tahoma"/>
              <a:ea typeface="Tahoma"/>
              <a:cs typeface="Tahoma"/>
            </a:endParaRPr>
          </a:p>
        </p:txBody>
      </p:sp>
      <p:cxnSp>
        <p:nvCxnSpPr>
          <p:cNvPr id="3" name="Straight Connector 2">
            <a:extLst>
              <a:ext uri="{FF2B5EF4-FFF2-40B4-BE49-F238E27FC236}">
                <a16:creationId xmlns:a16="http://schemas.microsoft.com/office/drawing/2014/main" id="{1BD2E57E-BC97-50F4-293D-9C5030045BF2}"/>
              </a:ext>
            </a:extLst>
          </p:cNvPr>
          <p:cNvCxnSpPr>
            <a:cxnSpLocks/>
          </p:cNvCxnSpPr>
          <p:nvPr/>
        </p:nvCxnSpPr>
        <p:spPr>
          <a:xfrm>
            <a:off x="444500" y="1100592"/>
            <a:ext cx="587780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4A049DB6-3C5E-00FA-E098-70794F76189C}"/>
              </a:ext>
            </a:extLst>
          </p:cNvPr>
          <p:cNvSpPr txBox="1"/>
          <p:nvPr/>
        </p:nvSpPr>
        <p:spPr>
          <a:xfrm>
            <a:off x="440725" y="1563129"/>
            <a:ext cx="296974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rPr>
              <a:t>Intergenerational Truth Tellers Theater Ensemble, honoring lived experiences with the child welfare system, brought to you by Treehouse Foundation's HEROES Youth Leadership Program and Arts Integration Studio. </a:t>
            </a:r>
          </a:p>
        </p:txBody>
      </p:sp>
      <p:pic>
        <p:nvPicPr>
          <p:cNvPr id="5" name="Picture 4" descr="A group of people posing for a photo&#10;&#10;AI-generated content may be incorrect.">
            <a:extLst>
              <a:ext uri="{FF2B5EF4-FFF2-40B4-BE49-F238E27FC236}">
                <a16:creationId xmlns:a16="http://schemas.microsoft.com/office/drawing/2014/main" id="{CE1770C0-1104-6A90-01B0-E58AC81DE737}"/>
              </a:ext>
            </a:extLst>
          </p:cNvPr>
          <p:cNvPicPr>
            <a:picLocks noChangeAspect="1"/>
          </p:cNvPicPr>
          <p:nvPr/>
        </p:nvPicPr>
        <p:blipFill>
          <a:blip r:embed="rId3"/>
          <a:stretch>
            <a:fillRect/>
          </a:stretch>
        </p:blipFill>
        <p:spPr>
          <a:xfrm>
            <a:off x="4669918" y="1289538"/>
            <a:ext cx="6908348" cy="4888524"/>
          </a:xfrm>
          <a:prstGeom prst="rect">
            <a:avLst/>
          </a:prstGeom>
        </p:spPr>
      </p:pic>
    </p:spTree>
    <p:extLst>
      <p:ext uri="{BB962C8B-B14F-4D97-AF65-F5344CB8AC3E}">
        <p14:creationId xmlns:p14="http://schemas.microsoft.com/office/powerpoint/2010/main" val="2047385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81" y="211033"/>
            <a:ext cx="11747500" cy="1083405"/>
          </a:xfrm>
        </p:spPr>
        <p:txBody>
          <a:bodyPr>
            <a:noAutofit/>
          </a:bodyPr>
          <a:lstStyle/>
          <a:p>
            <a:pPr>
              <a:lnSpc>
                <a:spcPct val="100000"/>
              </a:lnSpc>
            </a:pPr>
            <a:r>
              <a:rPr lang="en-US" sz="3600" b="1">
                <a:ln w="0"/>
                <a:solidFill>
                  <a:srgbClr val="7030A0"/>
                </a:solidFill>
                <a:effectLst>
                  <a:outerShdw blurRad="38100" dist="25400" dir="5400000" algn="ctr" rotWithShape="0">
                    <a:srgbClr val="6E747A">
                      <a:alpha val="43000"/>
                    </a:srgbClr>
                  </a:outerShdw>
                </a:effectLst>
                <a:latin typeface="Tahoma"/>
                <a:ea typeface="Tahoma"/>
                <a:cs typeface="Tahoma"/>
              </a:rPr>
              <a:t>2b) Speaking Program</a:t>
            </a:r>
            <a:endParaRPr lang="en-US" b="1">
              <a:latin typeface="Tahoma"/>
              <a:ea typeface="Tahoma"/>
              <a:cs typeface="Tahoma"/>
            </a:endParaRPr>
          </a:p>
        </p:txBody>
      </p:sp>
      <p:cxnSp>
        <p:nvCxnSpPr>
          <p:cNvPr id="3" name="Straight Connector 2">
            <a:extLst>
              <a:ext uri="{FF2B5EF4-FFF2-40B4-BE49-F238E27FC236}">
                <a16:creationId xmlns:a16="http://schemas.microsoft.com/office/drawing/2014/main" id="{106D0D87-AA2D-5911-1DEB-8233701F15B0}"/>
              </a:ext>
            </a:extLst>
          </p:cNvPr>
          <p:cNvCxnSpPr>
            <a:cxnSpLocks/>
          </p:cNvCxnSpPr>
          <p:nvPr/>
        </p:nvCxnSpPr>
        <p:spPr>
          <a:xfrm>
            <a:off x="444500" y="1100592"/>
            <a:ext cx="497840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AB2E25C6-DFD2-A7E1-9822-49C23A2692EF}"/>
              </a:ext>
            </a:extLst>
          </p:cNvPr>
          <p:cNvSpPr>
            <a:spLocks noGrp="1"/>
          </p:cNvSpPr>
          <p:nvPr>
            <p:ph idx="1"/>
          </p:nvPr>
        </p:nvSpPr>
        <p:spPr>
          <a:xfrm>
            <a:off x="450797" y="1290996"/>
            <a:ext cx="6307680" cy="5018606"/>
          </a:xfrm>
        </p:spPr>
        <p:txBody>
          <a:bodyPr vert="horz" lIns="91440" tIns="45720" rIns="91440" bIns="45720" rtlCol="0" anchor="t">
            <a:normAutofit/>
          </a:bodyPr>
          <a:lstStyle/>
          <a:p>
            <a:pPr marL="45720" indent="0">
              <a:lnSpc>
                <a:spcPct val="120000"/>
              </a:lnSpc>
              <a:buNone/>
            </a:pPr>
            <a:r>
              <a:rPr lang="en-US" sz="2800" b="1" u="sng">
                <a:solidFill>
                  <a:schemeClr val="tx1"/>
                </a:solidFill>
                <a:latin typeface="Segoe UI"/>
                <a:cs typeface="Segoe UI"/>
              </a:rPr>
              <a:t>Welcome</a:t>
            </a:r>
            <a:endParaRPr lang="en-US" u="sng">
              <a:solidFill>
                <a:schemeClr val="tx1"/>
              </a:solidFill>
              <a:latin typeface="Corbel" panose="020B0503020204020204"/>
              <a:cs typeface="Segoe UI"/>
            </a:endParaRPr>
          </a:p>
          <a:p>
            <a:pPr lvl="1">
              <a:lnSpc>
                <a:spcPct val="120000"/>
              </a:lnSpc>
              <a:spcAft>
                <a:spcPts val="0"/>
              </a:spcAft>
              <a:buFont typeface="Courier New" pitchFamily="34" charset="0"/>
              <a:buChar char="o"/>
            </a:pPr>
            <a:r>
              <a:rPr lang="en-US" sz="2400" i="1">
                <a:solidFill>
                  <a:schemeClr val="tx1"/>
                </a:solidFill>
                <a:latin typeface="Segoe UI"/>
                <a:cs typeface="Segoe UI"/>
              </a:rPr>
              <a:t>Rachel Gwaltney, CLM’s Executive Director </a:t>
            </a:r>
          </a:p>
          <a:p>
            <a:pPr marL="45720" indent="0">
              <a:lnSpc>
                <a:spcPct val="120000"/>
              </a:lnSpc>
              <a:buNone/>
            </a:pPr>
            <a:r>
              <a:rPr lang="en-US" sz="2800" b="1" u="sng">
                <a:solidFill>
                  <a:schemeClr val="tx1"/>
                </a:solidFill>
                <a:latin typeface="Segoe UI"/>
                <a:cs typeface="Segoe UI"/>
              </a:rPr>
              <a:t>Legislative Awards </a:t>
            </a:r>
            <a:endParaRPr lang="en-US" sz="2800" u="sng">
              <a:solidFill>
                <a:schemeClr val="tx1"/>
              </a:solidFill>
              <a:latin typeface="Segoe UI"/>
              <a:cs typeface="Segoe UI"/>
            </a:endParaRPr>
          </a:p>
          <a:p>
            <a:pPr lvl="1">
              <a:lnSpc>
                <a:spcPct val="120000"/>
              </a:lnSpc>
              <a:spcAft>
                <a:spcPts val="0"/>
              </a:spcAft>
              <a:buFont typeface="Courier New" pitchFamily="34" charset="0"/>
              <a:buChar char="o"/>
            </a:pPr>
            <a:r>
              <a:rPr lang="en-US" sz="2600" b="1">
                <a:solidFill>
                  <a:schemeClr val="tx1"/>
                </a:solidFill>
                <a:latin typeface="Segoe UI"/>
                <a:cs typeface="Segoe UI"/>
              </a:rPr>
              <a:t>Child Welfare Champions</a:t>
            </a:r>
          </a:p>
          <a:p>
            <a:pPr lvl="2">
              <a:lnSpc>
                <a:spcPct val="120000"/>
              </a:lnSpc>
            </a:pPr>
            <a:r>
              <a:rPr lang="en-US" sz="2400" i="1">
                <a:solidFill>
                  <a:schemeClr val="tx1"/>
                </a:solidFill>
                <a:latin typeface="Segoe UI"/>
                <a:cs typeface="Segoe UI"/>
              </a:rPr>
              <a:t>Rep. Livingstone</a:t>
            </a:r>
            <a:endParaRPr lang="en-US" sz="2400" b="1">
              <a:solidFill>
                <a:schemeClr val="tx1"/>
              </a:solidFill>
              <a:latin typeface="Segoe UI"/>
              <a:cs typeface="Segoe UI"/>
            </a:endParaRPr>
          </a:p>
          <a:p>
            <a:pPr lvl="2">
              <a:lnSpc>
                <a:spcPct val="120000"/>
              </a:lnSpc>
            </a:pPr>
            <a:r>
              <a:rPr lang="en-US" sz="2400" i="1">
                <a:solidFill>
                  <a:schemeClr val="tx1"/>
                </a:solidFill>
                <a:latin typeface="Segoe UI"/>
                <a:cs typeface="Segoe UI"/>
              </a:rPr>
              <a:t>Sen. Comerford</a:t>
            </a:r>
          </a:p>
          <a:p>
            <a:pPr lvl="1">
              <a:lnSpc>
                <a:spcPct val="120000"/>
              </a:lnSpc>
              <a:spcAft>
                <a:spcPts val="0"/>
              </a:spcAft>
              <a:buFont typeface="Courier New,monospace" pitchFamily="34" charset="0"/>
              <a:buChar char="o"/>
            </a:pPr>
            <a:r>
              <a:rPr lang="en-US" sz="2600" b="1">
                <a:solidFill>
                  <a:schemeClr val="tx1"/>
                </a:solidFill>
                <a:latin typeface="Segoe UI"/>
                <a:cs typeface="Segoe UI"/>
              </a:rPr>
              <a:t>All-Time Champion for Children</a:t>
            </a:r>
            <a:endParaRPr lang="en-US" sz="2600">
              <a:solidFill>
                <a:schemeClr val="tx1"/>
              </a:solidFill>
              <a:latin typeface="Segoe UI"/>
              <a:cs typeface="Segoe UI"/>
            </a:endParaRPr>
          </a:p>
          <a:p>
            <a:pPr lvl="2">
              <a:lnSpc>
                <a:spcPct val="120000"/>
              </a:lnSpc>
              <a:spcAft>
                <a:spcPts val="0"/>
              </a:spcAft>
              <a:buFont typeface="Courier New,monospace" pitchFamily="34" charset="0"/>
              <a:buChar char="o"/>
            </a:pPr>
            <a:r>
              <a:rPr lang="en-US" sz="2400" i="1">
                <a:solidFill>
                  <a:schemeClr val="tx1"/>
                </a:solidFill>
                <a:latin typeface="Segoe UI"/>
                <a:cs typeface="Segoe UI"/>
              </a:rPr>
              <a:t>OCA Director Maria Mossaides</a:t>
            </a:r>
            <a:endParaRPr lang="en-US">
              <a:solidFill>
                <a:schemeClr val="tx1"/>
              </a:solidFill>
            </a:endParaRPr>
          </a:p>
          <a:p>
            <a:pPr>
              <a:lnSpc>
                <a:spcPct val="120000"/>
              </a:lnSpc>
            </a:pPr>
            <a:endParaRPr lang="en-US" sz="2800">
              <a:solidFill>
                <a:schemeClr val="tx1"/>
              </a:solidFill>
              <a:latin typeface="Segoe UI"/>
              <a:cs typeface="Segoe UI"/>
            </a:endParaRPr>
          </a:p>
        </p:txBody>
      </p:sp>
      <p:sp>
        <p:nvSpPr>
          <p:cNvPr id="8" name="Content Placeholder 4">
            <a:extLst>
              <a:ext uri="{FF2B5EF4-FFF2-40B4-BE49-F238E27FC236}">
                <a16:creationId xmlns:a16="http://schemas.microsoft.com/office/drawing/2014/main" id="{4CD0E756-D90D-65FF-0F9F-58D0E5DA107A}"/>
              </a:ext>
            </a:extLst>
          </p:cNvPr>
          <p:cNvSpPr txBox="1">
            <a:spLocks/>
          </p:cNvSpPr>
          <p:nvPr/>
        </p:nvSpPr>
        <p:spPr>
          <a:xfrm>
            <a:off x="7211166" y="1288615"/>
            <a:ext cx="6307680" cy="5018606"/>
          </a:xfrm>
          <a:prstGeom prst="rect">
            <a:avLst/>
          </a:prstGeom>
        </p:spPr>
        <p:txBody>
          <a:bodyPr vert="horz" lIns="91440" tIns="45720" rIns="91440" bIns="45720" rtlCol="0" anchor="t">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fontAlgn="auto">
              <a:lnSpc>
                <a:spcPct val="120000"/>
              </a:lnSpc>
              <a:spcAft>
                <a:spcPts val="0"/>
              </a:spcAft>
              <a:buNone/>
            </a:pPr>
            <a:r>
              <a:rPr lang="en-US" sz="2800" b="1" u="sng">
                <a:solidFill>
                  <a:schemeClr val="tx1"/>
                </a:solidFill>
                <a:latin typeface="Segoe UI"/>
                <a:cs typeface="Segoe UI"/>
              </a:rPr>
              <a:t>Member Awards </a:t>
            </a:r>
            <a:endParaRPr lang="en-US" sz="2800" u="sng">
              <a:solidFill>
                <a:schemeClr val="tx1"/>
              </a:solidFill>
              <a:latin typeface="Segoe UI"/>
              <a:cs typeface="Segoe UI"/>
            </a:endParaRPr>
          </a:p>
          <a:p>
            <a:pPr lvl="1" fontAlgn="auto">
              <a:lnSpc>
                <a:spcPct val="120000"/>
              </a:lnSpc>
              <a:spcAft>
                <a:spcPts val="0"/>
              </a:spcAft>
              <a:buFont typeface="Courier New" pitchFamily="34" charset="0"/>
              <a:buChar char="o"/>
            </a:pPr>
            <a:r>
              <a:rPr lang="en-US" sz="2600" b="1">
                <a:solidFill>
                  <a:schemeClr val="tx1"/>
                </a:solidFill>
                <a:latin typeface="Segoe UI"/>
                <a:cs typeface="Segoe UI"/>
              </a:rPr>
              <a:t>Direct Care Staff</a:t>
            </a:r>
          </a:p>
          <a:p>
            <a:pPr lvl="1" fontAlgn="auto">
              <a:lnSpc>
                <a:spcPct val="120000"/>
              </a:lnSpc>
              <a:spcAft>
                <a:spcPts val="0"/>
              </a:spcAft>
              <a:buFont typeface="Courier New" pitchFamily="34" charset="0"/>
              <a:buChar char="o"/>
            </a:pPr>
            <a:r>
              <a:rPr lang="en-US" sz="2600" b="1">
                <a:solidFill>
                  <a:schemeClr val="tx1"/>
                </a:solidFill>
                <a:latin typeface="Segoe UI"/>
                <a:cs typeface="Segoe UI"/>
              </a:rPr>
              <a:t>Program Managers</a:t>
            </a:r>
          </a:p>
          <a:p>
            <a:pPr marL="45720" indent="0" fontAlgn="auto">
              <a:lnSpc>
                <a:spcPct val="120000"/>
              </a:lnSpc>
              <a:spcAft>
                <a:spcPts val="0"/>
              </a:spcAft>
              <a:buNone/>
            </a:pPr>
            <a:r>
              <a:rPr lang="en-US" sz="2800" b="1" u="sng">
                <a:solidFill>
                  <a:schemeClr val="tx1"/>
                </a:solidFill>
                <a:latin typeface="Segoe UI"/>
                <a:cs typeface="Segoe UI"/>
              </a:rPr>
              <a:t>Closing</a:t>
            </a:r>
            <a:endParaRPr lang="en-US" sz="2800" u="sng">
              <a:solidFill>
                <a:schemeClr val="tx1"/>
              </a:solidFill>
              <a:latin typeface="Segoe UI"/>
              <a:cs typeface="Segoe UI"/>
            </a:endParaRPr>
          </a:p>
          <a:p>
            <a:pPr lvl="1">
              <a:lnSpc>
                <a:spcPct val="120000"/>
              </a:lnSpc>
              <a:spcAft>
                <a:spcPts val="0"/>
              </a:spcAft>
              <a:buFont typeface="Courier New,monospace" pitchFamily="34" charset="0"/>
              <a:buChar char="o"/>
            </a:pPr>
            <a:r>
              <a:rPr lang="en-US" sz="2400" i="1">
                <a:solidFill>
                  <a:schemeClr val="tx1"/>
                </a:solidFill>
                <a:latin typeface="Segoe UI"/>
                <a:cs typeface="Segoe UI"/>
              </a:rPr>
              <a:t>Rachel Gwaltney, CLM’s ED</a:t>
            </a:r>
            <a:endParaRPr lang="en-US">
              <a:solidFill>
                <a:schemeClr val="tx1"/>
              </a:solidFill>
            </a:endParaRPr>
          </a:p>
        </p:txBody>
      </p:sp>
    </p:spTree>
    <p:extLst>
      <p:ext uri="{BB962C8B-B14F-4D97-AF65-F5344CB8AC3E}">
        <p14:creationId xmlns:p14="http://schemas.microsoft.com/office/powerpoint/2010/main" val="2143198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489" y="199127"/>
            <a:ext cx="11747500" cy="1083405"/>
          </a:xfrm>
        </p:spPr>
        <p:txBody>
          <a:bodyPr>
            <a:noAutofit/>
          </a:bodyPr>
          <a:lstStyle/>
          <a:p>
            <a:pPr>
              <a:lnSpc>
                <a:spcPct val="100000"/>
              </a:lnSpc>
            </a:pPr>
            <a:r>
              <a:rPr lang="en-US" sz="3300" b="1">
                <a:ln w="0"/>
                <a:solidFill>
                  <a:srgbClr val="7030A0"/>
                </a:solidFill>
                <a:effectLst>
                  <a:outerShdw blurRad="38100" dist="25400" dir="5400000" algn="ctr" rotWithShape="0">
                    <a:srgbClr val="6E747A">
                      <a:alpha val="43000"/>
                    </a:srgbClr>
                  </a:outerShdw>
                </a:effectLst>
                <a:latin typeface="Tahoma"/>
                <a:ea typeface="Tahoma"/>
                <a:cs typeface="Tahoma"/>
              </a:rPr>
              <a:t>3) Legislative Office Visits</a:t>
            </a:r>
            <a:endParaRPr lang="en-US" sz="3300" b="1">
              <a:latin typeface="Tahoma"/>
              <a:ea typeface="Tahoma"/>
              <a:cs typeface="Tahoma"/>
            </a:endParaRPr>
          </a:p>
        </p:txBody>
      </p:sp>
      <p:cxnSp>
        <p:nvCxnSpPr>
          <p:cNvPr id="3" name="Straight Connector 2">
            <a:extLst>
              <a:ext uri="{FF2B5EF4-FFF2-40B4-BE49-F238E27FC236}">
                <a16:creationId xmlns:a16="http://schemas.microsoft.com/office/drawing/2014/main" id="{106D0D87-AA2D-5911-1DEB-8233701F15B0}"/>
              </a:ext>
            </a:extLst>
          </p:cNvPr>
          <p:cNvCxnSpPr>
            <a:cxnSpLocks/>
          </p:cNvCxnSpPr>
          <p:nvPr/>
        </p:nvCxnSpPr>
        <p:spPr>
          <a:xfrm>
            <a:off x="376866" y="1112090"/>
            <a:ext cx="8526502"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6E1ED763-B902-31A9-9D79-8BF9338DA0BA}"/>
              </a:ext>
            </a:extLst>
          </p:cNvPr>
          <p:cNvSpPr/>
          <p:nvPr/>
        </p:nvSpPr>
        <p:spPr>
          <a:xfrm>
            <a:off x="314893" y="1530205"/>
            <a:ext cx="4946948" cy="263004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388620" indent="-342900">
              <a:lnSpc>
                <a:spcPct val="140000"/>
              </a:lnSpc>
              <a:spcBef>
                <a:spcPts val="0"/>
              </a:spcBef>
              <a:buFont typeface="Arial"/>
              <a:buChar char="•"/>
            </a:pPr>
            <a:r>
              <a:rPr lang="en-US" sz="2500" b="1">
                <a:solidFill>
                  <a:schemeClr val="tx1"/>
                </a:solidFill>
                <a:latin typeface="Segoe UI"/>
                <a:cs typeface="Segoe UI"/>
              </a:rPr>
              <a:t>Members</a:t>
            </a:r>
            <a:r>
              <a:rPr lang="en-US" sz="2500">
                <a:solidFill>
                  <a:schemeClr val="tx1"/>
                </a:solidFill>
                <a:latin typeface="Segoe UI"/>
                <a:cs typeface="Segoe UI"/>
              </a:rPr>
              <a:t> - visit your legislators &amp; help deliver resource folders. </a:t>
            </a:r>
            <a:endParaRPr lang="en-US"/>
          </a:p>
          <a:p>
            <a:pPr marL="45720">
              <a:lnSpc>
                <a:spcPct val="140000"/>
              </a:lnSpc>
              <a:spcBef>
                <a:spcPts val="0"/>
              </a:spcBef>
            </a:pPr>
            <a:endParaRPr lang="en-US" sz="2500">
              <a:solidFill>
                <a:schemeClr val="tx1"/>
              </a:solidFill>
              <a:latin typeface="Segoe UI"/>
              <a:cs typeface="Segoe UI"/>
            </a:endParaRPr>
          </a:p>
          <a:p>
            <a:pPr marL="45720">
              <a:lnSpc>
                <a:spcPct val="140000"/>
              </a:lnSpc>
              <a:spcBef>
                <a:spcPts val="0"/>
              </a:spcBef>
            </a:pPr>
            <a:r>
              <a:rPr lang="en-US" sz="2500">
                <a:solidFill>
                  <a:schemeClr val="tx1"/>
                </a:solidFill>
                <a:latin typeface="Segoe UI"/>
                <a:cs typeface="Segoe UI"/>
                <a:hlinkClick r:id="rId3"/>
              </a:rPr>
              <a:t>Please sign up! This spreadsheet can help with coordination</a:t>
            </a:r>
            <a:r>
              <a:rPr lang="en-US" sz="2500">
                <a:solidFill>
                  <a:schemeClr val="tx1"/>
                </a:solidFill>
                <a:latin typeface="Segoe UI"/>
                <a:cs typeface="Segoe UI"/>
              </a:rPr>
              <a:t>:  </a:t>
            </a:r>
            <a:endParaRPr lang="en-US" sz="2500">
              <a:solidFill>
                <a:schemeClr val="tx1"/>
              </a:solidFill>
              <a:ea typeface="+mn-lt"/>
              <a:cs typeface="+mn-lt"/>
            </a:endParaRPr>
          </a:p>
        </p:txBody>
      </p:sp>
      <p:pic>
        <p:nvPicPr>
          <p:cNvPr id="5" name="Picture 4" descr="A screenshot of a computer&#10;&#10;AI-generated content may be incorrect.">
            <a:extLst>
              <a:ext uri="{FF2B5EF4-FFF2-40B4-BE49-F238E27FC236}">
                <a16:creationId xmlns:a16="http://schemas.microsoft.com/office/drawing/2014/main" id="{7A355AC3-81FB-386A-C64A-3BBF34B55206}"/>
              </a:ext>
            </a:extLst>
          </p:cNvPr>
          <p:cNvPicPr>
            <a:picLocks noChangeAspect="1"/>
          </p:cNvPicPr>
          <p:nvPr/>
        </p:nvPicPr>
        <p:blipFill>
          <a:blip r:embed="rId4"/>
          <a:stretch>
            <a:fillRect/>
          </a:stretch>
        </p:blipFill>
        <p:spPr>
          <a:xfrm>
            <a:off x="5259049" y="1639203"/>
            <a:ext cx="6583181" cy="3567099"/>
          </a:xfrm>
          <a:prstGeom prst="rect">
            <a:avLst/>
          </a:prstGeom>
        </p:spPr>
      </p:pic>
    </p:spTree>
    <p:extLst>
      <p:ext uri="{BB962C8B-B14F-4D97-AF65-F5344CB8AC3E}">
        <p14:creationId xmlns:p14="http://schemas.microsoft.com/office/powerpoint/2010/main" val="1308890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164" y="-5893"/>
            <a:ext cx="11757526" cy="1195939"/>
          </a:xfrm>
        </p:spPr>
        <p:txBody>
          <a:bodyPr>
            <a:noAutofit/>
          </a:bodyPr>
          <a:lstStyle/>
          <a:p>
            <a:pPr>
              <a:lnSpc>
                <a:spcPct val="100000"/>
              </a:lnSpc>
            </a:pPr>
            <a:r>
              <a:rPr lang="en-US" sz="3200" b="1">
                <a:ln w="0"/>
                <a:solidFill>
                  <a:srgbClr val="7030A0"/>
                </a:solidFill>
                <a:effectLst>
                  <a:outerShdw blurRad="38100" dist="25400" dir="5400000" algn="ctr" rotWithShape="0">
                    <a:srgbClr val="6E747A">
                      <a:alpha val="43000"/>
                    </a:srgbClr>
                  </a:outerShdw>
                </a:effectLst>
                <a:latin typeface="Tahoma"/>
                <a:ea typeface="Tahoma"/>
                <a:cs typeface="Tahoma"/>
              </a:rPr>
              <a:t>Legislator Folders – </a:t>
            </a:r>
            <a:r>
              <a:rPr lang="en-US" sz="3200" b="1" i="1">
                <a:ln w="0"/>
                <a:solidFill>
                  <a:srgbClr val="7030A0"/>
                </a:solidFill>
                <a:effectLst>
                  <a:outerShdw blurRad="38100" dist="25400" dir="5400000" algn="ctr" rotWithShape="0">
                    <a:srgbClr val="6E747A">
                      <a:alpha val="43000"/>
                    </a:srgbClr>
                  </a:outerShdw>
                </a:effectLst>
                <a:latin typeface="Tahoma"/>
                <a:ea typeface="Tahoma"/>
                <a:cs typeface="Tahoma"/>
              </a:rPr>
              <a:t>Members to Help Deliver</a:t>
            </a:r>
            <a:endParaRPr lang="en-US" sz="3200">
              <a:ln w="0"/>
              <a:solidFill>
                <a:srgbClr val="7030A0"/>
              </a:solidFill>
              <a:effectLst>
                <a:outerShdw blurRad="38100" dist="25400" dir="5400000" algn="ctr" rotWithShape="0">
                  <a:srgbClr val="6E747A">
                    <a:alpha val="43000"/>
                  </a:srgbClr>
                </a:outerShdw>
              </a:effectLst>
              <a:latin typeface="Tahoma"/>
              <a:ea typeface="Tahoma"/>
              <a:cs typeface="Tahoma"/>
            </a:endParaRPr>
          </a:p>
        </p:txBody>
      </p:sp>
      <p:cxnSp>
        <p:nvCxnSpPr>
          <p:cNvPr id="3" name="Straight Connector 2">
            <a:extLst>
              <a:ext uri="{FF2B5EF4-FFF2-40B4-BE49-F238E27FC236}">
                <a16:creationId xmlns:a16="http://schemas.microsoft.com/office/drawing/2014/main" id="{106D0D87-AA2D-5911-1DEB-8233701F15B0}"/>
              </a:ext>
            </a:extLst>
          </p:cNvPr>
          <p:cNvCxnSpPr>
            <a:cxnSpLocks/>
          </p:cNvCxnSpPr>
          <p:nvPr/>
        </p:nvCxnSpPr>
        <p:spPr>
          <a:xfrm flipV="1">
            <a:off x="388750" y="876564"/>
            <a:ext cx="10417740" cy="35718"/>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AB2E25C6-DFD2-A7E1-9822-49C23A2692EF}"/>
              </a:ext>
            </a:extLst>
          </p:cNvPr>
          <p:cNvSpPr>
            <a:spLocks noGrp="1"/>
          </p:cNvSpPr>
          <p:nvPr>
            <p:ph idx="1"/>
          </p:nvPr>
        </p:nvSpPr>
        <p:spPr>
          <a:xfrm>
            <a:off x="407856" y="1203597"/>
            <a:ext cx="11190474" cy="4863327"/>
          </a:xfrm>
        </p:spPr>
        <p:txBody>
          <a:bodyPr vert="horz" lIns="91440" tIns="45720" rIns="91440" bIns="45720" rtlCol="0" anchor="t">
            <a:noAutofit/>
          </a:bodyPr>
          <a:lstStyle/>
          <a:p>
            <a:pPr marL="502920" lvl="1" indent="-457200">
              <a:buFont typeface="+mj-lt"/>
              <a:buAutoNum type="arabicPeriod"/>
            </a:pPr>
            <a:r>
              <a:rPr lang="en-US" sz="3200" b="1">
                <a:solidFill>
                  <a:schemeClr val="tx1"/>
                </a:solidFill>
                <a:latin typeface="Segoe UI"/>
                <a:cs typeface="Segoe UI"/>
              </a:rPr>
              <a:t>CLM "About Us" with Key Facts</a:t>
            </a:r>
          </a:p>
          <a:p>
            <a:pPr marL="777240" lvl="2" indent="-457200">
              <a:buFont typeface="Wingdings" pitchFamily="34" charset="0"/>
              <a:buChar char="§"/>
            </a:pPr>
            <a:r>
              <a:rPr lang="en-US" sz="3000" i="1">
                <a:solidFill>
                  <a:schemeClr val="tx1"/>
                </a:solidFill>
                <a:latin typeface="Segoe UI"/>
                <a:cs typeface="Segoe UI"/>
              </a:rPr>
              <a:t>General QR Code Links to CLM Website Resources, including Fact Sheets</a:t>
            </a:r>
          </a:p>
          <a:p>
            <a:pPr marL="502920" lvl="1" indent="-457200">
              <a:buFont typeface="+mj-lt"/>
              <a:buAutoNum type="arabicPeriod"/>
            </a:pPr>
            <a:r>
              <a:rPr lang="en-US" sz="3200" b="1">
                <a:solidFill>
                  <a:schemeClr val="tx1"/>
                </a:solidFill>
                <a:latin typeface="Segoe UI"/>
                <a:cs typeface="Segoe UI"/>
              </a:rPr>
              <a:t>CLM Legislative Agenda</a:t>
            </a:r>
          </a:p>
          <a:p>
            <a:pPr marL="502920" lvl="1" indent="-457200">
              <a:buAutoNum type="arabicPeriod"/>
            </a:pPr>
            <a:r>
              <a:rPr lang="en-US" sz="3200" b="1">
                <a:solidFill>
                  <a:schemeClr val="tx1"/>
                </a:solidFill>
                <a:latin typeface="Segoe UI"/>
                <a:cs typeface="Segoe UI"/>
              </a:rPr>
              <a:t>CLM Budget Priorities</a:t>
            </a:r>
            <a:endParaRPr lang="en-US" sz="3200">
              <a:solidFill>
                <a:schemeClr val="tx1"/>
              </a:solidFill>
            </a:endParaRPr>
          </a:p>
          <a:p>
            <a:pPr marL="502920" lvl="1" indent="-457200">
              <a:buFont typeface="Corbel" panose="020B0503020204020204"/>
              <a:buAutoNum type="arabicPeriod"/>
            </a:pPr>
            <a:r>
              <a:rPr lang="en-US" sz="3200" b="1">
                <a:solidFill>
                  <a:schemeClr val="tx1"/>
                </a:solidFill>
                <a:latin typeface="Segoe UI"/>
                <a:cs typeface="Segoe UI"/>
              </a:rPr>
              <a:t>Fact Sheets on the following bills:</a:t>
            </a:r>
          </a:p>
          <a:p>
            <a:pPr marL="777240" lvl="2" indent="-457200">
              <a:buFont typeface="Wingdings"/>
              <a:buChar char="§"/>
            </a:pPr>
            <a:r>
              <a:rPr lang="en-US" sz="3200" i="1">
                <a:solidFill>
                  <a:schemeClr val="tx1"/>
                </a:solidFill>
                <a:latin typeface="Segoe UI"/>
                <a:cs typeface="Segoe UI"/>
              </a:rPr>
              <a:t>Child Welfare </a:t>
            </a:r>
            <a:endParaRPr lang="en-US" sz="3200" i="1">
              <a:solidFill>
                <a:schemeClr val="tx1"/>
              </a:solidFill>
              <a:latin typeface="Corbel" panose="020B0503020204020204"/>
              <a:cs typeface="Segoe UI"/>
            </a:endParaRPr>
          </a:p>
          <a:p>
            <a:pPr marL="777240" lvl="2" indent="-457200">
              <a:buFont typeface="Wingdings"/>
              <a:buChar char="§"/>
            </a:pPr>
            <a:r>
              <a:rPr lang="en-US" sz="3200" i="1">
                <a:solidFill>
                  <a:schemeClr val="tx1"/>
                </a:solidFill>
                <a:latin typeface="Segoe UI"/>
                <a:cs typeface="Segoe UI"/>
              </a:rPr>
              <a:t>Bill of Rights for Children in Foster Care </a:t>
            </a:r>
            <a:endParaRPr lang="en-US" sz="3200" i="1">
              <a:solidFill>
                <a:schemeClr val="tx1"/>
              </a:solidFill>
              <a:latin typeface="Corbel" panose="020B0503020204020204"/>
              <a:cs typeface="Segoe UI"/>
            </a:endParaRPr>
          </a:p>
          <a:p>
            <a:pPr marL="777240" lvl="2" indent="-457200">
              <a:buFont typeface="Wingdings"/>
              <a:buChar char="§"/>
            </a:pPr>
            <a:r>
              <a:rPr lang="en-US" sz="3200" i="1">
                <a:solidFill>
                  <a:schemeClr val="tx1"/>
                </a:solidFill>
                <a:latin typeface="Segoe UI"/>
                <a:cs typeface="Segoe UI"/>
              </a:rPr>
              <a:t>Protecting Benefits Owed </a:t>
            </a:r>
          </a:p>
          <a:p>
            <a:pPr marL="502920" lvl="1" indent="-457200">
              <a:buFont typeface="Corbel" panose="020B0503020204020204"/>
              <a:buAutoNum type="arabicPeriod"/>
            </a:pPr>
            <a:r>
              <a:rPr lang="en-US" sz="3200" i="1">
                <a:solidFill>
                  <a:schemeClr val="tx1"/>
                </a:solidFill>
                <a:latin typeface="Segoe UI"/>
                <a:cs typeface="Segoe UI"/>
              </a:rPr>
              <a:t>Optional: </a:t>
            </a:r>
            <a:r>
              <a:rPr lang="en-US" sz="3200">
                <a:solidFill>
                  <a:schemeClr val="tx1"/>
                </a:solidFill>
                <a:latin typeface="Segoe UI"/>
                <a:cs typeface="Segoe UI"/>
              </a:rPr>
              <a:t>information sheet about your organization</a:t>
            </a:r>
          </a:p>
          <a:p>
            <a:pPr marL="457200">
              <a:lnSpc>
                <a:spcPct val="100000"/>
              </a:lnSpc>
              <a:spcBef>
                <a:spcPts val="0"/>
              </a:spcBef>
            </a:pPr>
            <a:endParaRPr lang="en-US" sz="2400">
              <a:solidFill>
                <a:schemeClr val="tx1"/>
              </a:solidFill>
              <a:latin typeface="Segoe UI"/>
              <a:ea typeface="+mn-lt"/>
              <a:cs typeface="Segoe UI"/>
            </a:endParaRPr>
          </a:p>
          <a:p>
            <a:pPr marL="457200">
              <a:lnSpc>
                <a:spcPct val="100000"/>
              </a:lnSpc>
              <a:spcBef>
                <a:spcPts val="0"/>
              </a:spcBef>
            </a:pPr>
            <a:endParaRPr lang="en-US" sz="2400">
              <a:latin typeface="Segoe UI"/>
              <a:ea typeface="+mn-lt"/>
              <a:cs typeface="+mn-lt"/>
            </a:endParaRPr>
          </a:p>
        </p:txBody>
      </p:sp>
      <p:pic>
        <p:nvPicPr>
          <p:cNvPr id="7" name="Picture 8" descr="Icon&#10;&#10;Description automatically generated">
            <a:extLst>
              <a:ext uri="{FF2B5EF4-FFF2-40B4-BE49-F238E27FC236}">
                <a16:creationId xmlns:a16="http://schemas.microsoft.com/office/drawing/2014/main" id="{E8B55A43-809B-B4DB-3F8B-9B732189F5BB}"/>
              </a:ext>
            </a:extLst>
          </p:cNvPr>
          <p:cNvPicPr>
            <a:picLocks noChangeAspect="1"/>
          </p:cNvPicPr>
          <p:nvPr/>
        </p:nvPicPr>
        <p:blipFill>
          <a:blip r:embed="rId3"/>
          <a:stretch>
            <a:fillRect/>
          </a:stretch>
        </p:blipFill>
        <p:spPr>
          <a:xfrm>
            <a:off x="9728930" y="3596264"/>
            <a:ext cx="1590675" cy="1676400"/>
          </a:xfrm>
          <a:prstGeom prst="rect">
            <a:avLst/>
          </a:prstGeom>
        </p:spPr>
      </p:pic>
    </p:spTree>
    <p:extLst>
      <p:ext uri="{BB962C8B-B14F-4D97-AF65-F5344CB8AC3E}">
        <p14:creationId xmlns:p14="http://schemas.microsoft.com/office/powerpoint/2010/main" val="3787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316AF03-251E-6F08-D1F7-4C44411A2449}"/>
              </a:ext>
            </a:extLst>
          </p:cNvPr>
          <p:cNvSpPr txBox="1">
            <a:spLocks/>
          </p:cNvSpPr>
          <p:nvPr/>
        </p:nvSpPr>
        <p:spPr>
          <a:xfrm>
            <a:off x="229067" y="-63514"/>
            <a:ext cx="11747500" cy="12260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lnSpc>
                <a:spcPct val="100000"/>
              </a:lnSpc>
              <a:spcAft>
                <a:spcPts val="0"/>
              </a:spcAft>
            </a:pPr>
            <a:r>
              <a:rPr lang="en-US" sz="3200" b="1">
                <a:ln w="0"/>
                <a:solidFill>
                  <a:srgbClr val="7030A0"/>
                </a:solidFill>
                <a:effectLst>
                  <a:outerShdw blurRad="38100" dist="25400" dir="5400000" algn="ctr" rotWithShape="0">
                    <a:srgbClr val="6E747A">
                      <a:alpha val="43000"/>
                    </a:srgbClr>
                  </a:outerShdw>
                </a:effectLst>
                <a:latin typeface="Tahoma"/>
                <a:ea typeface="Tahoma"/>
                <a:cs typeface="Tahoma"/>
              </a:rPr>
              <a:t>Resources in Tote Bag for You</a:t>
            </a:r>
            <a:endParaRPr lang="en-US" sz="3200">
              <a:ln w="0"/>
              <a:solidFill>
                <a:srgbClr val="7030A0"/>
              </a:solidFill>
              <a:effectLst>
                <a:outerShdw blurRad="38100" dist="25400" dir="5400000" algn="ctr" rotWithShape="0">
                  <a:srgbClr val="6E747A">
                    <a:alpha val="43000"/>
                  </a:srgbClr>
                </a:outerShdw>
              </a:effectLst>
              <a:latin typeface="Tahoma"/>
              <a:ea typeface="Tahoma"/>
              <a:cs typeface="Tahoma"/>
            </a:endParaRPr>
          </a:p>
        </p:txBody>
      </p:sp>
      <p:sp>
        <p:nvSpPr>
          <p:cNvPr id="8" name="Content Placeholder 4">
            <a:extLst>
              <a:ext uri="{FF2B5EF4-FFF2-40B4-BE49-F238E27FC236}">
                <a16:creationId xmlns:a16="http://schemas.microsoft.com/office/drawing/2014/main" id="{DF55FCDF-2168-E1E7-2A78-C5A07AD4794E}"/>
              </a:ext>
            </a:extLst>
          </p:cNvPr>
          <p:cNvSpPr txBox="1">
            <a:spLocks/>
          </p:cNvSpPr>
          <p:nvPr/>
        </p:nvSpPr>
        <p:spPr>
          <a:xfrm>
            <a:off x="313538" y="974474"/>
            <a:ext cx="11680766" cy="5500097"/>
          </a:xfrm>
          <a:prstGeom prst="rect">
            <a:avLst/>
          </a:prstGeom>
        </p:spPr>
        <p:txBody>
          <a:bodyPr vert="horz" lIns="91440" tIns="45720" rIns="91440" bIns="45720" rtlCol="0" anchor="t">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560070" lvl="1" indent="-514350" fontAlgn="auto">
              <a:buAutoNum type="arabicPeriod"/>
            </a:pPr>
            <a:r>
              <a:rPr lang="en-US" sz="3000" b="1">
                <a:solidFill>
                  <a:schemeClr val="tx1"/>
                </a:solidFill>
                <a:latin typeface="Calibri"/>
                <a:ea typeface="Calibri"/>
                <a:cs typeface="Calibri"/>
              </a:rPr>
              <a:t>CLM's About Us with Key Facts on the back</a:t>
            </a:r>
          </a:p>
          <a:p>
            <a:pPr marL="560070" lvl="1" indent="-514350">
              <a:buAutoNum type="arabicPeriod"/>
            </a:pPr>
            <a:r>
              <a:rPr lang="en-US" sz="3000" b="1">
                <a:solidFill>
                  <a:schemeClr val="tx1"/>
                </a:solidFill>
                <a:latin typeface="Calibri"/>
                <a:ea typeface="Calibri"/>
                <a:cs typeface="Calibri"/>
              </a:rPr>
              <a:t>CLM's Legislative Agenda</a:t>
            </a:r>
            <a:endParaRPr lang="en-US" sz="3000">
              <a:solidFill>
                <a:schemeClr val="tx1"/>
              </a:solidFill>
              <a:latin typeface="Calibri"/>
              <a:ea typeface="Calibri"/>
              <a:cs typeface="Calibri"/>
            </a:endParaRPr>
          </a:p>
          <a:p>
            <a:pPr marL="560070" lvl="1" indent="-514350">
              <a:buAutoNum type="arabicPeriod"/>
            </a:pPr>
            <a:r>
              <a:rPr lang="en-US" sz="3000" b="1">
                <a:solidFill>
                  <a:schemeClr val="tx1"/>
                </a:solidFill>
                <a:latin typeface="Calibri"/>
                <a:ea typeface="Calibri"/>
                <a:cs typeface="Calibri"/>
              </a:rPr>
              <a:t>CLM's Budget Priorities</a:t>
            </a:r>
            <a:endParaRPr lang="en-US" sz="3000">
              <a:solidFill>
                <a:schemeClr val="tx1"/>
              </a:solidFill>
            </a:endParaRPr>
          </a:p>
          <a:p>
            <a:pPr marL="560070" lvl="1" indent="-514350">
              <a:buAutoNum type="arabicPeriod"/>
            </a:pPr>
            <a:r>
              <a:rPr lang="en-US" sz="3000" b="1">
                <a:solidFill>
                  <a:schemeClr val="tx1"/>
                </a:solidFill>
                <a:latin typeface="Calibri"/>
                <a:ea typeface="Calibri"/>
                <a:cs typeface="Segoe UI"/>
              </a:rPr>
              <a:t>State House Advocacy Day Event Agenda</a:t>
            </a:r>
            <a:r>
              <a:rPr lang="en-US" sz="2800" b="1">
                <a:solidFill>
                  <a:schemeClr val="tx1"/>
                </a:solidFill>
                <a:latin typeface="Calibri"/>
                <a:ea typeface="Calibri"/>
                <a:cs typeface="Segoe UI"/>
              </a:rPr>
              <a:t> </a:t>
            </a:r>
            <a:br>
              <a:rPr lang="en-US" sz="2800" b="1">
                <a:latin typeface="Calibri"/>
                <a:ea typeface="Calibri"/>
                <a:cs typeface="Segoe UI"/>
              </a:rPr>
            </a:br>
            <a:r>
              <a:rPr lang="en-US" sz="2800" b="1">
                <a:solidFill>
                  <a:schemeClr val="tx1"/>
                </a:solidFill>
                <a:latin typeface="Calibri"/>
                <a:ea typeface="Calibri"/>
                <a:cs typeface="Segoe UI"/>
              </a:rPr>
              <a:t>with Talking Points on the back</a:t>
            </a:r>
            <a:endParaRPr lang="en-US" sz="2800">
              <a:solidFill>
                <a:schemeClr val="tx1"/>
              </a:solidFill>
              <a:latin typeface="Calibri"/>
              <a:ea typeface="Calibri"/>
              <a:cs typeface="Segoe UI"/>
            </a:endParaRPr>
          </a:p>
          <a:p>
            <a:pPr marL="834390" lvl="2">
              <a:buFont typeface="Wingdings"/>
              <a:buChar char="§"/>
            </a:pPr>
            <a:r>
              <a:rPr lang="en-US" sz="2400" u="sng">
                <a:solidFill>
                  <a:schemeClr val="tx1"/>
                </a:solidFill>
                <a:latin typeface="Calibri"/>
                <a:ea typeface="Calibri"/>
                <a:cs typeface="Segoe UI"/>
              </a:rPr>
              <a:t>Advocacy Day QR Code links to:</a:t>
            </a:r>
            <a:endParaRPr lang="en-US" sz="2400" i="1">
              <a:solidFill>
                <a:schemeClr val="tx1"/>
              </a:solidFill>
              <a:latin typeface="Calibri"/>
              <a:ea typeface="Calibri"/>
              <a:cs typeface="Segoe UI"/>
            </a:endParaRPr>
          </a:p>
          <a:p>
            <a:pPr marL="1108710" lvl="3"/>
            <a:r>
              <a:rPr lang="en-US" sz="2400" i="1">
                <a:solidFill>
                  <a:schemeClr val="tx1"/>
                </a:solidFill>
                <a:latin typeface="Calibri"/>
                <a:ea typeface="Calibri"/>
                <a:cs typeface="Segoe UI"/>
              </a:rPr>
              <a:t> List of Legislators </a:t>
            </a:r>
          </a:p>
          <a:p>
            <a:pPr marL="1108710" lvl="3"/>
            <a:r>
              <a:rPr lang="en-US" sz="2400" i="1">
                <a:solidFill>
                  <a:schemeClr val="tx1"/>
                </a:solidFill>
                <a:latin typeface="Calibri"/>
                <a:ea typeface="Calibri"/>
                <a:cs typeface="Segoe UI"/>
              </a:rPr>
              <a:t>Link to "Find My Legislator"</a:t>
            </a:r>
          </a:p>
          <a:p>
            <a:pPr marL="1108710" lvl="3"/>
            <a:r>
              <a:rPr lang="en-US" sz="2400" i="1">
                <a:solidFill>
                  <a:schemeClr val="tx1"/>
                </a:solidFill>
                <a:latin typeface="Calibri"/>
                <a:ea typeface="Calibri"/>
                <a:cs typeface="Calibri"/>
              </a:rPr>
              <a:t>Map of State House</a:t>
            </a:r>
            <a:endParaRPr lang="en-US" sz="2400" i="1">
              <a:solidFill>
                <a:schemeClr val="tx1"/>
              </a:solidFill>
              <a:latin typeface="Calibri"/>
              <a:ea typeface="Calibri"/>
              <a:cs typeface="Segoe UI"/>
            </a:endParaRPr>
          </a:p>
          <a:p>
            <a:pPr marL="1108710" lvl="3"/>
            <a:r>
              <a:rPr lang="en-US" sz="2400" i="1">
                <a:solidFill>
                  <a:schemeClr val="tx1"/>
                </a:solidFill>
                <a:latin typeface="Calibri"/>
                <a:ea typeface="Calibri"/>
                <a:cs typeface="Segoe UI"/>
              </a:rPr>
              <a:t>CLM's Bill Fact Sheets</a:t>
            </a:r>
          </a:p>
          <a:p>
            <a:pPr marL="1108710" lvl="3"/>
            <a:r>
              <a:rPr lang="en-US" sz="2400" i="1">
                <a:solidFill>
                  <a:schemeClr val="tx1"/>
                </a:solidFill>
                <a:latin typeface="Calibri"/>
                <a:ea typeface="Calibri"/>
                <a:cs typeface="Segoe UI"/>
              </a:rPr>
              <a:t>Link to CLM's Legislative Agenda on the website</a:t>
            </a:r>
            <a:endParaRPr lang="en-US">
              <a:solidFill>
                <a:schemeClr val="tx1"/>
              </a:solidFill>
              <a:latin typeface="Corbel" panose="020B0503020204020204"/>
              <a:ea typeface="Calibri"/>
              <a:cs typeface="Segoe UI"/>
            </a:endParaRPr>
          </a:p>
          <a:p>
            <a:pPr marL="1108710" lvl="3"/>
            <a:r>
              <a:rPr lang="en-US" sz="2400" i="1">
                <a:solidFill>
                  <a:schemeClr val="tx1"/>
                </a:solidFill>
                <a:latin typeface="Calibri"/>
                <a:ea typeface="Calibri"/>
                <a:cs typeface="Segoe UI"/>
              </a:rPr>
              <a:t>Link to CLM Budget Table on the website  </a:t>
            </a:r>
            <a:endParaRPr lang="en-US">
              <a:solidFill>
                <a:schemeClr val="tx1"/>
              </a:solidFill>
            </a:endParaRPr>
          </a:p>
          <a:p>
            <a:pPr marL="1108710" lvl="3"/>
            <a:endParaRPr lang="en-US" sz="2400" i="1">
              <a:solidFill>
                <a:schemeClr val="tx1"/>
              </a:solidFill>
              <a:latin typeface="Calibri"/>
              <a:ea typeface="Calibri"/>
              <a:cs typeface="Segoe UI"/>
            </a:endParaRPr>
          </a:p>
          <a:p>
            <a:pPr marL="560070" lvl="1" indent="-514350">
              <a:buFont typeface="Corbel" pitchFamily="34" charset="0"/>
              <a:buAutoNum type="arabicPeriod"/>
            </a:pPr>
            <a:endParaRPr lang="en-US" b="1">
              <a:solidFill>
                <a:schemeClr val="tx1"/>
              </a:solidFill>
              <a:latin typeface="Calibri"/>
              <a:ea typeface="Calibri"/>
              <a:cs typeface="Segoe UI"/>
            </a:endParaRPr>
          </a:p>
          <a:p>
            <a:pPr marL="560070" lvl="1" indent="-514350" fontAlgn="auto">
              <a:buFont typeface="Corbel" panose="020B0503020204020204"/>
              <a:buAutoNum type="arabicPeriod"/>
            </a:pPr>
            <a:endParaRPr lang="en-US" sz="2400">
              <a:solidFill>
                <a:srgbClr val="000000"/>
              </a:solidFill>
              <a:latin typeface="Segoe UI"/>
              <a:ea typeface="Calibri"/>
              <a:cs typeface="Segoe UI"/>
            </a:endParaRPr>
          </a:p>
          <a:p>
            <a:pPr marL="560070" lvl="1" indent="-514350">
              <a:buFont typeface="Corbel" pitchFamily="34" charset="0"/>
              <a:buAutoNum type="arabicPeriod"/>
            </a:pPr>
            <a:endParaRPr lang="en-US" sz="2400">
              <a:solidFill>
                <a:srgbClr val="000000"/>
              </a:solidFill>
              <a:latin typeface="Segoe UI"/>
              <a:ea typeface="Calibri"/>
              <a:cs typeface="Segoe UI"/>
            </a:endParaRPr>
          </a:p>
          <a:p>
            <a:pPr marL="45720" lvl="1" indent="0">
              <a:buNone/>
            </a:pPr>
            <a:endParaRPr lang="en-US" sz="2400" b="1">
              <a:solidFill>
                <a:srgbClr val="4472C4"/>
              </a:solidFill>
              <a:latin typeface="Segoe UI"/>
              <a:cs typeface="Segoe UI"/>
            </a:endParaRPr>
          </a:p>
          <a:p>
            <a:pPr marL="560070" indent="-514350" fontAlgn="auto">
              <a:spcAft>
                <a:spcPts val="0"/>
              </a:spcAft>
              <a:buAutoNum type="arabicPeriod"/>
            </a:pPr>
            <a:endParaRPr lang="en-US" sz="2400">
              <a:solidFill>
                <a:srgbClr val="000000"/>
              </a:solidFill>
              <a:latin typeface="Segoe UI"/>
              <a:cs typeface="Segoe UI"/>
            </a:endParaRPr>
          </a:p>
        </p:txBody>
      </p:sp>
      <p:cxnSp>
        <p:nvCxnSpPr>
          <p:cNvPr id="4" name="Straight Connector 3">
            <a:extLst>
              <a:ext uri="{FF2B5EF4-FFF2-40B4-BE49-F238E27FC236}">
                <a16:creationId xmlns:a16="http://schemas.microsoft.com/office/drawing/2014/main" id="{7FDC7994-8D59-C33B-F73C-30512F599D0E}"/>
              </a:ext>
            </a:extLst>
          </p:cNvPr>
          <p:cNvCxnSpPr>
            <a:cxnSpLocks/>
          </p:cNvCxnSpPr>
          <p:nvPr/>
        </p:nvCxnSpPr>
        <p:spPr>
          <a:xfrm flipV="1">
            <a:off x="259118" y="882427"/>
            <a:ext cx="6378151" cy="13137"/>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pic>
        <p:nvPicPr>
          <p:cNvPr id="9" name="Picture 9" descr="A picture containing text, bag, accessory&#10;&#10;Description automatically generated">
            <a:extLst>
              <a:ext uri="{FF2B5EF4-FFF2-40B4-BE49-F238E27FC236}">
                <a16:creationId xmlns:a16="http://schemas.microsoft.com/office/drawing/2014/main" id="{40D22E38-8B3A-B5D0-4C33-213C3F529EEA}"/>
              </a:ext>
            </a:extLst>
          </p:cNvPr>
          <p:cNvPicPr>
            <a:picLocks noChangeAspect="1"/>
          </p:cNvPicPr>
          <p:nvPr/>
        </p:nvPicPr>
        <p:blipFill>
          <a:blip r:embed="rId3"/>
          <a:stretch>
            <a:fillRect/>
          </a:stretch>
        </p:blipFill>
        <p:spPr>
          <a:xfrm>
            <a:off x="8839390" y="1986045"/>
            <a:ext cx="2746961" cy="3970737"/>
          </a:xfrm>
          <a:prstGeom prst="rect">
            <a:avLst/>
          </a:prstGeom>
        </p:spPr>
      </p:pic>
    </p:spTree>
    <p:extLst>
      <p:ext uri="{BB962C8B-B14F-4D97-AF65-F5344CB8AC3E}">
        <p14:creationId xmlns:p14="http://schemas.microsoft.com/office/powerpoint/2010/main" val="2768047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212B01D-EF53-D96F-1968-DBAED3AACEB9}"/>
              </a:ext>
            </a:extLst>
          </p:cNvPr>
          <p:cNvSpPr>
            <a:spLocks noGrp="1"/>
          </p:cNvSpPr>
          <p:nvPr>
            <p:ph idx="4294967295"/>
          </p:nvPr>
        </p:nvSpPr>
        <p:spPr>
          <a:xfrm>
            <a:off x="435313" y="883566"/>
            <a:ext cx="11203125" cy="5574981"/>
          </a:xfrm>
        </p:spPr>
        <p:txBody>
          <a:bodyPr vert="horz" lIns="91440" tIns="45720" rIns="91440" bIns="45720" rtlCol="0" anchor="t">
            <a:noAutofit/>
          </a:bodyPr>
          <a:lstStyle/>
          <a:p>
            <a:pPr marL="45720" indent="0">
              <a:lnSpc>
                <a:spcPct val="100000"/>
              </a:lnSpc>
              <a:spcBef>
                <a:spcPts val="0"/>
              </a:spcBef>
              <a:buNone/>
              <a:defRPr/>
            </a:pPr>
            <a:endParaRPr lang="en-US" sz="2600" b="1">
              <a:solidFill>
                <a:srgbClr val="0060E7"/>
              </a:solidFill>
              <a:latin typeface="Segoe UI"/>
              <a:ea typeface="Calibri"/>
              <a:cs typeface="Segoe UI"/>
            </a:endParaRPr>
          </a:p>
          <a:p>
            <a:pPr marL="45720" indent="0">
              <a:lnSpc>
                <a:spcPct val="100000"/>
              </a:lnSpc>
              <a:spcBef>
                <a:spcPts val="0"/>
              </a:spcBef>
              <a:buNone/>
              <a:defRPr/>
            </a:pPr>
            <a:endParaRPr lang="en-US" sz="2600" b="1">
              <a:solidFill>
                <a:srgbClr val="0060E7"/>
              </a:solidFill>
              <a:latin typeface="Segoe UI"/>
              <a:ea typeface="Calibri"/>
              <a:cs typeface="Segoe UI"/>
            </a:endParaRPr>
          </a:p>
        </p:txBody>
      </p:sp>
      <p:sp>
        <p:nvSpPr>
          <p:cNvPr id="5" name="TextBox 4">
            <a:extLst>
              <a:ext uri="{FF2B5EF4-FFF2-40B4-BE49-F238E27FC236}">
                <a16:creationId xmlns:a16="http://schemas.microsoft.com/office/drawing/2014/main" id="{E408BE1B-3F59-D4F4-C270-9083A11A061A}"/>
              </a:ext>
            </a:extLst>
          </p:cNvPr>
          <p:cNvSpPr txBox="1"/>
          <p:nvPr/>
        </p:nvSpPr>
        <p:spPr>
          <a:xfrm>
            <a:off x="260450" y="295137"/>
            <a:ext cx="11822680" cy="707886"/>
          </a:xfrm>
          <a:prstGeom prst="rect">
            <a:avLst/>
          </a:prstGeom>
          <a:noFill/>
        </p:spPr>
        <p:txBody>
          <a:bodyPr wrap="square" lIns="91440" tIns="45720" rIns="91440" bIns="45720" anchor="t">
            <a:spAutoFit/>
          </a:bodyPr>
          <a:lstStyle/>
          <a:p>
            <a:pPr>
              <a:defRPr/>
            </a:pPr>
            <a:r>
              <a:rPr lang="en-US" sz="4000" b="1">
                <a:ln w="0"/>
                <a:solidFill>
                  <a:srgbClr val="7030A0"/>
                </a:solidFill>
                <a:effectLst>
                  <a:outerShdw blurRad="38100" dist="25400" dir="5400000" algn="ctr" rotWithShape="0">
                    <a:srgbClr val="6E747A">
                      <a:alpha val="43000"/>
                    </a:srgbClr>
                  </a:outerShdw>
                </a:effectLst>
                <a:latin typeface="Tahoma"/>
                <a:ea typeface="Tahoma"/>
                <a:cs typeface="Tahoma"/>
              </a:rPr>
              <a:t>Priority Legislation </a:t>
            </a:r>
            <a:endParaRPr lang="en-US" sz="4000" b="1" i="1">
              <a:ln w="0"/>
              <a:solidFill>
                <a:srgbClr val="7030A0"/>
              </a:solidFill>
              <a:effectLst>
                <a:outerShdw blurRad="38100" dist="25400" dir="5400000" algn="ctr" rotWithShape="0">
                  <a:srgbClr val="6E747A">
                    <a:alpha val="43000"/>
                  </a:srgbClr>
                </a:outerShdw>
              </a:effectLst>
              <a:latin typeface="Tahoma"/>
              <a:ea typeface="Tahoma"/>
              <a:cs typeface="Tahoma"/>
            </a:endParaRPr>
          </a:p>
        </p:txBody>
      </p:sp>
      <p:cxnSp>
        <p:nvCxnSpPr>
          <p:cNvPr id="6" name="Straight Connector 5">
            <a:extLst>
              <a:ext uri="{FF2B5EF4-FFF2-40B4-BE49-F238E27FC236}">
                <a16:creationId xmlns:a16="http://schemas.microsoft.com/office/drawing/2014/main" id="{BFD20231-B07A-4082-B7A3-76213376FAFF}"/>
              </a:ext>
            </a:extLst>
          </p:cNvPr>
          <p:cNvCxnSpPr>
            <a:cxnSpLocks/>
          </p:cNvCxnSpPr>
          <p:nvPr/>
        </p:nvCxnSpPr>
        <p:spPr>
          <a:xfrm flipV="1">
            <a:off x="256547" y="943665"/>
            <a:ext cx="5082092" cy="10023"/>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36EE8C0-4CB9-7066-31A6-CAA1F90C9A1A}"/>
              </a:ext>
            </a:extLst>
          </p:cNvPr>
          <p:cNvSpPr txBox="1"/>
          <p:nvPr/>
        </p:nvSpPr>
        <p:spPr>
          <a:xfrm>
            <a:off x="332276" y="985874"/>
            <a:ext cx="11680138" cy="6571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b="1">
                <a:latin typeface="Calibri"/>
                <a:ea typeface="Calibri"/>
                <a:cs typeface="Calibri"/>
              </a:rPr>
              <a:t>Resolve for a Foster Care Liability Insurance Special Commission </a:t>
            </a:r>
            <a:r>
              <a:rPr lang="en-US" i="1" u="sng">
                <a:latin typeface="Calibri"/>
                <a:ea typeface="Calibri"/>
                <a:cs typeface="Calibri"/>
                <a:hlinkClick r:id="rId3"/>
              </a:rPr>
              <a:t>S.1280</a:t>
            </a:r>
            <a:r>
              <a:rPr lang="en-US" i="1">
                <a:latin typeface="Calibri"/>
                <a:ea typeface="Calibri"/>
                <a:cs typeface="Calibri"/>
              </a:rPr>
              <a:t> / </a:t>
            </a:r>
            <a:r>
              <a:rPr lang="en-US" i="1" u="sng">
                <a:latin typeface="Calibri"/>
                <a:ea typeface="Calibri"/>
                <a:cs typeface="Calibri"/>
                <a:hlinkClick r:id="rId4"/>
              </a:rPr>
              <a:t>H.197</a:t>
            </a:r>
            <a:r>
              <a:rPr lang="en-US" i="1">
                <a:latin typeface="Calibri"/>
                <a:ea typeface="Calibri"/>
                <a:cs typeface="Calibri"/>
              </a:rPr>
              <a:t> (Sen. Velis; Rep. Arena-DeRosa) </a:t>
            </a:r>
            <a:r>
              <a:rPr lang="en-US">
                <a:latin typeface="Calibri"/>
                <a:ea typeface="Calibri"/>
                <a:cs typeface="Calibri"/>
              </a:rPr>
              <a:t>Establishes special commission to study MA DCF-contracted providers of comprehensive foster care challenges in sustaining foster care liability insurance. </a:t>
            </a:r>
            <a:br>
              <a:rPr lang="en-US" i="1">
                <a:latin typeface="Calibri"/>
                <a:ea typeface="Calibri"/>
                <a:cs typeface="Calibri"/>
              </a:rPr>
            </a:br>
            <a:r>
              <a:rPr lang="en-US" sz="1000" i="1">
                <a:latin typeface="Calibri"/>
                <a:ea typeface="Calibri"/>
                <a:cs typeface="Calibri"/>
              </a:rPr>
              <a:t>    </a:t>
            </a:r>
            <a:endParaRPr lang="en-US" sz="1000">
              <a:latin typeface="Calibri"/>
              <a:ea typeface="Calibri"/>
              <a:cs typeface="Calibri"/>
            </a:endParaRPr>
          </a:p>
          <a:p>
            <a:pPr>
              <a:buFont typeface="Arial"/>
              <a:buChar char="•"/>
            </a:pPr>
            <a:r>
              <a:rPr lang="en-US" b="1">
                <a:latin typeface="Calibri"/>
                <a:ea typeface="Calibri"/>
                <a:cs typeface="Calibri"/>
              </a:rPr>
              <a:t>An Act Enhancing Child Welfare Protections </a:t>
            </a:r>
            <a:r>
              <a:rPr lang="en-US" i="1" u="sng">
                <a:latin typeface="Calibri"/>
                <a:ea typeface="Calibri"/>
                <a:cs typeface="Calibri"/>
                <a:hlinkClick r:id="rId5"/>
              </a:rPr>
              <a:t>S.148</a:t>
            </a:r>
            <a:r>
              <a:rPr lang="en-US" i="1">
                <a:latin typeface="Calibri"/>
                <a:ea typeface="Calibri"/>
                <a:cs typeface="Calibri"/>
              </a:rPr>
              <a:t> / </a:t>
            </a:r>
            <a:r>
              <a:rPr lang="en-US" i="1" u="sng">
                <a:latin typeface="Calibri"/>
                <a:ea typeface="Calibri"/>
                <a:cs typeface="Calibri"/>
                <a:hlinkClick r:id="rId6"/>
              </a:rPr>
              <a:t>H.262</a:t>
            </a:r>
            <a:r>
              <a:rPr lang="en-US" i="1">
                <a:latin typeface="Calibri"/>
                <a:ea typeface="Calibri"/>
                <a:cs typeface="Calibri"/>
              </a:rPr>
              <a:t> (Sen. Kennedy; Rep. Livingstone) </a:t>
            </a:r>
            <a:r>
              <a:rPr lang="en-US">
                <a:latin typeface="Calibri"/>
                <a:ea typeface="Calibri"/>
                <a:cs typeface="Calibri"/>
              </a:rPr>
              <a:t>Comprehensive child welfare bill enhances reporting/analysis on disproportionality, reporting on transition age youth outcomes, and more timely notifications to children and youth attorneys. </a:t>
            </a:r>
            <a:endParaRPr lang="en-US" i="1">
              <a:latin typeface="Calibri"/>
              <a:ea typeface="Calibri"/>
              <a:cs typeface="Calibri"/>
            </a:endParaRPr>
          </a:p>
          <a:p>
            <a:r>
              <a:rPr lang="en-US" sz="1000">
                <a:latin typeface="Calibri"/>
                <a:ea typeface="Calibri"/>
                <a:cs typeface="Calibri"/>
              </a:rPr>
              <a:t> </a:t>
            </a:r>
          </a:p>
          <a:p>
            <a:pPr>
              <a:buFont typeface="Arial"/>
              <a:buChar char="•"/>
            </a:pPr>
            <a:r>
              <a:rPr lang="en-US" b="1">
                <a:latin typeface="Calibri"/>
                <a:ea typeface="Calibri"/>
                <a:cs typeface="Calibri"/>
              </a:rPr>
              <a:t>Bill of Rights for Children in Foster Care </a:t>
            </a:r>
            <a:r>
              <a:rPr lang="en-US" i="1" u="sng">
                <a:latin typeface="Calibri"/>
                <a:ea typeface="Calibri"/>
                <a:cs typeface="Calibri"/>
                <a:hlinkClick r:id="rId7"/>
              </a:rPr>
              <a:t>S.107</a:t>
            </a:r>
            <a:r>
              <a:rPr lang="en-US" i="1">
                <a:latin typeface="Calibri"/>
                <a:ea typeface="Calibri"/>
                <a:cs typeface="Calibri"/>
              </a:rPr>
              <a:t> / </a:t>
            </a:r>
            <a:r>
              <a:rPr lang="en-US" i="1" u="sng">
                <a:latin typeface="Calibri"/>
                <a:ea typeface="Calibri"/>
                <a:cs typeface="Calibri"/>
                <a:hlinkClick r:id="rId8"/>
              </a:rPr>
              <a:t>H.235</a:t>
            </a:r>
            <a:r>
              <a:rPr lang="en-US" i="1">
                <a:latin typeface="Calibri"/>
                <a:ea typeface="Calibri"/>
                <a:cs typeface="Calibri"/>
              </a:rPr>
              <a:t> (Sen. Comerford; Rep. Finn) </a:t>
            </a:r>
            <a:r>
              <a:rPr lang="en-US">
                <a:latin typeface="Calibri"/>
                <a:ea typeface="Calibri"/>
                <a:cs typeface="Calibri"/>
              </a:rPr>
              <a:t>Codifies and creates rights for children in care, such as promoting connection to family, community, and identity, prioritizing families first with placements, and promoting siblings’ connections. </a:t>
            </a:r>
            <a:br>
              <a:rPr lang="en-US" i="1">
                <a:latin typeface="Calibri"/>
                <a:ea typeface="Calibri"/>
                <a:cs typeface="Calibri"/>
              </a:rPr>
            </a:br>
            <a:r>
              <a:rPr lang="en-US" sz="1000" i="1">
                <a:latin typeface="Calibri"/>
                <a:ea typeface="Calibri"/>
                <a:cs typeface="Calibri"/>
              </a:rPr>
              <a:t>    </a:t>
            </a:r>
            <a:endParaRPr lang="en-US" sz="1000">
              <a:latin typeface="Calibri"/>
              <a:ea typeface="Calibri"/>
              <a:cs typeface="Calibri"/>
            </a:endParaRPr>
          </a:p>
          <a:p>
            <a:pPr>
              <a:buFont typeface="Arial"/>
              <a:buChar char="•"/>
            </a:pPr>
            <a:r>
              <a:rPr lang="en-US" b="1">
                <a:latin typeface="Calibri"/>
                <a:ea typeface="Calibri"/>
                <a:cs typeface="Calibri"/>
              </a:rPr>
              <a:t>Protecting Benefits Owed to Foster Children </a:t>
            </a:r>
            <a:r>
              <a:rPr lang="en-US" i="1" u="sng">
                <a:latin typeface="Calibri"/>
                <a:ea typeface="Calibri"/>
                <a:cs typeface="Calibri"/>
                <a:hlinkClick r:id="rId9"/>
              </a:rPr>
              <a:t>S.105</a:t>
            </a:r>
            <a:r>
              <a:rPr lang="en-US" i="1">
                <a:latin typeface="Calibri"/>
                <a:ea typeface="Calibri"/>
                <a:cs typeface="Calibri"/>
              </a:rPr>
              <a:t> / </a:t>
            </a:r>
            <a:r>
              <a:rPr lang="en-US" i="1" u="sng">
                <a:latin typeface="Calibri"/>
                <a:ea typeface="Calibri"/>
                <a:cs typeface="Calibri"/>
                <a:hlinkClick r:id="rId10"/>
              </a:rPr>
              <a:t>H.227</a:t>
            </a:r>
            <a:r>
              <a:rPr lang="en-US" i="1">
                <a:latin typeface="Calibri"/>
                <a:ea typeface="Calibri"/>
                <a:cs typeface="Calibri"/>
              </a:rPr>
              <a:t> (Sen. Comerford; Rep. Farley-Bouvier) </a:t>
            </a:r>
            <a:r>
              <a:rPr lang="en-US">
                <a:latin typeface="Calibri"/>
                <a:ea typeface="Calibri"/>
                <a:cs typeface="Calibri"/>
              </a:rPr>
              <a:t>Ensures kids eligible for benefits get them and receive financial literacy training. </a:t>
            </a:r>
            <a:endParaRPr lang="en-US" i="1">
              <a:latin typeface="Calibri"/>
              <a:ea typeface="Calibri"/>
              <a:cs typeface="Calibri"/>
            </a:endParaRPr>
          </a:p>
          <a:p>
            <a:r>
              <a:rPr lang="en-US" sz="1000">
                <a:latin typeface="Calibri"/>
                <a:ea typeface="Calibri"/>
                <a:cs typeface="Calibri"/>
              </a:rPr>
              <a:t> </a:t>
            </a:r>
          </a:p>
          <a:p>
            <a:pPr>
              <a:buFont typeface="Arial"/>
              <a:buChar char="•"/>
            </a:pPr>
            <a:r>
              <a:rPr lang="en-US" b="1">
                <a:latin typeface="Calibri"/>
                <a:ea typeface="Calibri"/>
                <a:cs typeface="Calibri"/>
              </a:rPr>
              <a:t>An Act Expanding Access to Higher Education Tuition and Fee Waivers for Adopted Foster Children </a:t>
            </a:r>
            <a:r>
              <a:rPr lang="en-US" i="1" u="sng">
                <a:latin typeface="Calibri"/>
                <a:ea typeface="Calibri"/>
                <a:cs typeface="Calibri"/>
                <a:hlinkClick r:id="rId11"/>
              </a:rPr>
              <a:t>S.918</a:t>
            </a:r>
            <a:r>
              <a:rPr lang="en-US">
                <a:latin typeface="Calibri"/>
                <a:ea typeface="Calibri"/>
                <a:cs typeface="Calibri"/>
              </a:rPr>
              <a:t> / </a:t>
            </a:r>
            <a:r>
              <a:rPr lang="en-US" u="sng">
                <a:latin typeface="Calibri"/>
                <a:ea typeface="Calibri"/>
                <a:cs typeface="Calibri"/>
                <a:hlinkClick r:id="rId12"/>
              </a:rPr>
              <a:t>H.1431</a:t>
            </a:r>
            <a:r>
              <a:rPr lang="en-US">
                <a:latin typeface="Calibri"/>
                <a:ea typeface="Calibri"/>
                <a:cs typeface="Calibri"/>
              </a:rPr>
              <a:t> </a:t>
            </a:r>
            <a:r>
              <a:rPr lang="en-US" i="1">
                <a:latin typeface="Calibri"/>
                <a:ea typeface="Calibri"/>
                <a:cs typeface="Calibri"/>
              </a:rPr>
              <a:t>(Sen. Comerford; Rep. </a:t>
            </a:r>
            <a:r>
              <a:rPr lang="en-US" i="1" err="1">
                <a:latin typeface="Calibri"/>
                <a:ea typeface="Calibri"/>
                <a:cs typeface="Calibri"/>
              </a:rPr>
              <a:t>Garballey</a:t>
            </a:r>
            <a:r>
              <a:rPr lang="en-US" i="1">
                <a:latin typeface="Calibri"/>
                <a:ea typeface="Calibri"/>
                <a:cs typeface="Calibri"/>
              </a:rPr>
              <a:t>) </a:t>
            </a:r>
            <a:r>
              <a:rPr lang="en-US">
                <a:latin typeface="Calibri"/>
                <a:ea typeface="Calibri"/>
                <a:cs typeface="Calibri"/>
              </a:rPr>
              <a:t>Codifies that full tuition/waivers will be granted to emerging adults in DCF or legal guardianship; also supports children who are adopted from DCF.</a:t>
            </a:r>
          </a:p>
          <a:p>
            <a:pPr>
              <a:buFont typeface="Arial"/>
              <a:buChar char="•"/>
            </a:pPr>
            <a:endParaRPr lang="en-US">
              <a:latin typeface="Calibri"/>
              <a:ea typeface="Calibri"/>
              <a:cs typeface="Calibri"/>
            </a:endParaRPr>
          </a:p>
          <a:p>
            <a:pPr>
              <a:buFont typeface="Arial"/>
              <a:buChar char="•"/>
            </a:pPr>
            <a:r>
              <a:rPr lang="en-US" b="1">
                <a:latin typeface="Calibri"/>
                <a:ea typeface="Calibri"/>
                <a:cs typeface="Calibri"/>
              </a:rPr>
              <a:t>An Act Relative to Adoptions </a:t>
            </a:r>
            <a:r>
              <a:rPr lang="en-US" i="1" u="sng">
                <a:latin typeface="Calibri"/>
                <a:ea typeface="Calibri"/>
                <a:cs typeface="Calibri"/>
                <a:hlinkClick r:id="rId13"/>
              </a:rPr>
              <a:t>S.1046</a:t>
            </a:r>
            <a:r>
              <a:rPr lang="en-US">
                <a:latin typeface="Calibri"/>
                <a:ea typeface="Calibri"/>
                <a:cs typeface="Calibri"/>
              </a:rPr>
              <a:t> / </a:t>
            </a:r>
            <a:r>
              <a:rPr lang="en-US" i="1" u="sng">
                <a:latin typeface="Calibri"/>
                <a:ea typeface="Calibri"/>
                <a:cs typeface="Calibri"/>
                <a:hlinkClick r:id="rId14"/>
              </a:rPr>
              <a:t>H.1975</a:t>
            </a:r>
            <a:r>
              <a:rPr lang="en-US" b="1" i="1">
                <a:latin typeface="Calibri"/>
                <a:ea typeface="Calibri"/>
                <a:cs typeface="Calibri"/>
              </a:rPr>
              <a:t> </a:t>
            </a:r>
            <a:r>
              <a:rPr lang="en-US" i="1">
                <a:latin typeface="Calibri"/>
                <a:ea typeface="Calibri"/>
                <a:cs typeface="Calibri"/>
              </a:rPr>
              <a:t>(Sen. Creem; Rep. </a:t>
            </a:r>
            <a:r>
              <a:rPr lang="en-US" i="1" err="1">
                <a:latin typeface="Calibri"/>
                <a:ea typeface="Calibri"/>
                <a:cs typeface="Calibri"/>
              </a:rPr>
              <a:t>Sabadosa</a:t>
            </a:r>
            <a:r>
              <a:rPr lang="en-US" i="1">
                <a:latin typeface="Calibri"/>
                <a:ea typeface="Calibri"/>
                <a:cs typeface="Calibri"/>
              </a:rPr>
              <a:t>) </a:t>
            </a:r>
            <a:r>
              <a:rPr lang="en-US">
                <a:latin typeface="Calibri"/>
                <a:ea typeface="Calibri"/>
                <a:cs typeface="Calibri"/>
              </a:rPr>
              <a:t>Codifies that an adoption outside MA shall be valid per MA law or laws where it was executed. Corrects a recent judicial interpretation prohibiting a MA form use by out-of-state birth parents unless signed in MA. </a:t>
            </a:r>
            <a:endParaRPr lang="en-US" i="1">
              <a:latin typeface="Calibri"/>
              <a:ea typeface="Calibri"/>
              <a:cs typeface="Calibri"/>
            </a:endParaRPr>
          </a:p>
          <a:p>
            <a:pPr marL="285750" indent="-285750">
              <a:buFont typeface="Arial"/>
              <a:buChar char="•"/>
            </a:pPr>
            <a:endParaRPr lang="en-US" sz="1900">
              <a:ea typeface="Calibri" panose="020F0502020204030204" pitchFamily="34" charset="0"/>
              <a:cs typeface="Calibri" panose="020F0502020204030204" pitchFamily="34" charset="0"/>
            </a:endParaRPr>
          </a:p>
          <a:p>
            <a:endParaRPr lang="en-US" sz="1900" i="1">
              <a:latin typeface="Corbel"/>
              <a:ea typeface="Calibri"/>
              <a:cs typeface="Calibri"/>
            </a:endParaRPr>
          </a:p>
          <a:p>
            <a:endParaRPr lang="en-US" sz="1900">
              <a:solidFill>
                <a:srgbClr val="000000"/>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414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24" y="2058"/>
            <a:ext cx="11747500" cy="1356360"/>
          </a:xfrm>
        </p:spPr>
        <p:txBody>
          <a:bodyPr>
            <a:noAutofit/>
          </a:bodyPr>
          <a:lstStyle/>
          <a:p>
            <a:pPr>
              <a:lnSpc>
                <a:spcPct val="100000"/>
              </a:lnSpc>
            </a:pPr>
            <a:r>
              <a:rPr lang="en-US" sz="3600" b="1">
                <a:ln w="0"/>
                <a:solidFill>
                  <a:srgbClr val="7030A0"/>
                </a:solidFill>
                <a:effectLst>
                  <a:outerShdw blurRad="38100" dist="25400" dir="5400000" algn="ctr" rotWithShape="0">
                    <a:srgbClr val="6E747A">
                      <a:alpha val="43000"/>
                    </a:srgbClr>
                  </a:outerShdw>
                </a:effectLst>
                <a:latin typeface="Tahoma"/>
                <a:ea typeface="Tahoma"/>
                <a:cs typeface="Tahoma"/>
              </a:rPr>
              <a:t>Bill Talking Points</a:t>
            </a:r>
          </a:p>
        </p:txBody>
      </p:sp>
      <p:cxnSp>
        <p:nvCxnSpPr>
          <p:cNvPr id="3" name="Straight Connector 2">
            <a:extLst>
              <a:ext uri="{FF2B5EF4-FFF2-40B4-BE49-F238E27FC236}">
                <a16:creationId xmlns:a16="http://schemas.microsoft.com/office/drawing/2014/main" id="{106D0D87-AA2D-5911-1DEB-8233701F15B0}"/>
              </a:ext>
            </a:extLst>
          </p:cNvPr>
          <p:cNvCxnSpPr>
            <a:cxnSpLocks/>
          </p:cNvCxnSpPr>
          <p:nvPr/>
        </p:nvCxnSpPr>
        <p:spPr>
          <a:xfrm flipV="1">
            <a:off x="296351" y="976735"/>
            <a:ext cx="8880098" cy="53788"/>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AB2E25C6-DFD2-A7E1-9822-49C23A2692EF}"/>
              </a:ext>
            </a:extLst>
          </p:cNvPr>
          <p:cNvSpPr>
            <a:spLocks noGrp="1"/>
          </p:cNvSpPr>
          <p:nvPr>
            <p:ph idx="1"/>
          </p:nvPr>
        </p:nvSpPr>
        <p:spPr>
          <a:xfrm>
            <a:off x="218798" y="1327087"/>
            <a:ext cx="10366796" cy="5301286"/>
          </a:xfrm>
        </p:spPr>
        <p:txBody>
          <a:bodyPr vert="horz" lIns="91440" tIns="45720" rIns="91440" bIns="45720" rtlCol="0" anchor="t">
            <a:noAutofit/>
          </a:bodyPr>
          <a:lstStyle/>
          <a:p>
            <a:pPr indent="0">
              <a:buNone/>
            </a:pPr>
            <a:r>
              <a:rPr lang="en-US" sz="2600" b="1" u="sng">
                <a:latin typeface="Segoe UI"/>
                <a:ea typeface="+mn-lt"/>
                <a:cs typeface="+mn-lt"/>
              </a:rPr>
              <a:t>PROBLEM</a:t>
            </a:r>
            <a:br>
              <a:rPr lang="en-US" sz="2600">
                <a:latin typeface="Segoe UI"/>
                <a:ea typeface="+mn-lt"/>
                <a:cs typeface="+mn-lt"/>
              </a:rPr>
            </a:br>
            <a:r>
              <a:rPr lang="en-US" sz="2600">
                <a:solidFill>
                  <a:schemeClr val="tx1"/>
                </a:solidFill>
                <a:latin typeface="Segoe UI"/>
                <a:ea typeface="+mn-lt"/>
                <a:cs typeface="+mn-lt"/>
              </a:rPr>
              <a:t>Children of color are significantly overrepresented within Massachusetts’ child welfare sector. </a:t>
            </a:r>
            <a:endParaRPr lang="en-US">
              <a:solidFill>
                <a:schemeClr val="tx1"/>
              </a:solidFill>
              <a:latin typeface="Segoe UI"/>
              <a:ea typeface="+mn-lt"/>
              <a:cs typeface="+mn-lt"/>
            </a:endParaRPr>
          </a:p>
          <a:p>
            <a:pPr indent="0">
              <a:buNone/>
            </a:pPr>
            <a:r>
              <a:rPr lang="en-US" sz="2600">
                <a:solidFill>
                  <a:schemeClr val="tx1"/>
                </a:solidFill>
                <a:latin typeface="Segoe UI"/>
                <a:ea typeface="+mn-lt"/>
                <a:cs typeface="+mn-lt"/>
              </a:rPr>
              <a:t>And, LGBTQIA+ youth and children with disabilities have been insufficiently tracked.</a:t>
            </a:r>
          </a:p>
          <a:p>
            <a:pPr indent="0">
              <a:buNone/>
            </a:pPr>
            <a:r>
              <a:rPr lang="en-US" sz="2600" b="1" u="sng">
                <a:latin typeface="Segoe UI"/>
                <a:cs typeface="Segoe UI"/>
              </a:rPr>
              <a:t>SOLUTION</a:t>
            </a:r>
            <a:br>
              <a:rPr lang="en-US" sz="2600" b="1">
                <a:latin typeface="Segoe UI"/>
              </a:rPr>
            </a:br>
            <a:r>
              <a:rPr lang="en-US" sz="2600" b="1">
                <a:solidFill>
                  <a:schemeClr val="tx1"/>
                </a:solidFill>
                <a:latin typeface="Segoe UI"/>
                <a:ea typeface="+mn-lt"/>
                <a:cs typeface="+mn-lt"/>
              </a:rPr>
              <a:t>An Act to Eliminate Disproportionality and Inequities for At-Risk Children</a:t>
            </a:r>
            <a:r>
              <a:rPr lang="en-US" sz="2600">
                <a:solidFill>
                  <a:schemeClr val="tx1"/>
                </a:solidFill>
                <a:latin typeface="Segoe UI"/>
                <a:ea typeface="+mn-lt"/>
                <a:cs typeface="+mn-lt"/>
              </a:rPr>
              <a:t> will improve outcomes by ensuring two necessary and missing factors come into play here in the Commonwealth: </a:t>
            </a:r>
            <a:endParaRPr lang="en-US">
              <a:solidFill>
                <a:schemeClr val="tx1"/>
              </a:solidFill>
            </a:endParaRPr>
          </a:p>
          <a:p>
            <a:pPr marL="742950" indent="-514350">
              <a:buAutoNum type="arabicPeriod"/>
            </a:pPr>
            <a:r>
              <a:rPr lang="en-US" sz="2600">
                <a:solidFill>
                  <a:schemeClr val="tx1"/>
                </a:solidFill>
                <a:latin typeface="Segoe UI"/>
                <a:ea typeface="+mn-lt"/>
                <a:cs typeface="+mn-lt"/>
              </a:rPr>
              <a:t>Better Data Across State Agencies </a:t>
            </a:r>
          </a:p>
          <a:p>
            <a:pPr marL="742950" indent="-514350">
              <a:buAutoNum type="arabicPeriod"/>
            </a:pPr>
            <a:r>
              <a:rPr lang="en-US" sz="2600">
                <a:solidFill>
                  <a:schemeClr val="tx1"/>
                </a:solidFill>
                <a:latin typeface="Segoe UI"/>
                <a:ea typeface="+mn-lt"/>
                <a:cs typeface="+mn-lt"/>
              </a:rPr>
              <a:t>Accountability with Oversight and Corrective Action Plans</a:t>
            </a:r>
            <a:endParaRPr lang="en-US" sz="2600">
              <a:solidFill>
                <a:schemeClr val="tx1"/>
              </a:solidFill>
              <a:latin typeface="Segoe UI"/>
              <a:cs typeface="Segoe UI"/>
            </a:endParaRPr>
          </a:p>
        </p:txBody>
      </p:sp>
      <p:pic>
        <p:nvPicPr>
          <p:cNvPr id="4" name="Picture 5" descr="A picture containing text&#10;&#10;Description automatically generated">
            <a:extLst>
              <a:ext uri="{FF2B5EF4-FFF2-40B4-BE49-F238E27FC236}">
                <a16:creationId xmlns:a16="http://schemas.microsoft.com/office/drawing/2014/main" id="{0FE74DA4-CE13-E563-97CA-C879BE6C9C92}"/>
              </a:ext>
            </a:extLst>
          </p:cNvPr>
          <p:cNvPicPr>
            <a:picLocks noChangeAspect="1"/>
          </p:cNvPicPr>
          <p:nvPr/>
        </p:nvPicPr>
        <p:blipFill>
          <a:blip r:embed="rId3"/>
          <a:stretch>
            <a:fillRect/>
          </a:stretch>
        </p:blipFill>
        <p:spPr>
          <a:xfrm>
            <a:off x="9851241" y="679761"/>
            <a:ext cx="1711784" cy="24806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2657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212B01D-EF53-D96F-1968-DBAED3AACEB9}"/>
              </a:ext>
            </a:extLst>
          </p:cNvPr>
          <p:cNvSpPr>
            <a:spLocks noGrp="1"/>
          </p:cNvSpPr>
          <p:nvPr>
            <p:ph idx="4294967295"/>
          </p:nvPr>
        </p:nvSpPr>
        <p:spPr>
          <a:xfrm>
            <a:off x="435313" y="883566"/>
            <a:ext cx="11203125" cy="5574981"/>
          </a:xfrm>
        </p:spPr>
        <p:txBody>
          <a:bodyPr vert="horz" lIns="91440" tIns="45720" rIns="91440" bIns="45720" rtlCol="0" anchor="t">
            <a:noAutofit/>
          </a:bodyPr>
          <a:lstStyle/>
          <a:p>
            <a:pPr marL="45720" indent="0">
              <a:lnSpc>
                <a:spcPct val="100000"/>
              </a:lnSpc>
              <a:spcBef>
                <a:spcPts val="0"/>
              </a:spcBef>
              <a:buNone/>
              <a:defRPr/>
            </a:pPr>
            <a:endParaRPr lang="en-US" sz="2600" b="1">
              <a:solidFill>
                <a:srgbClr val="0060E7"/>
              </a:solidFill>
              <a:latin typeface="Segoe UI"/>
              <a:ea typeface="Calibri"/>
              <a:cs typeface="Segoe UI"/>
            </a:endParaRPr>
          </a:p>
          <a:p>
            <a:pPr marL="45720" indent="0">
              <a:lnSpc>
                <a:spcPct val="100000"/>
              </a:lnSpc>
              <a:spcBef>
                <a:spcPts val="0"/>
              </a:spcBef>
              <a:buNone/>
              <a:defRPr/>
            </a:pPr>
            <a:endParaRPr lang="en-US" sz="2600" b="1">
              <a:solidFill>
                <a:srgbClr val="0060E7"/>
              </a:solidFill>
              <a:latin typeface="Segoe UI"/>
              <a:ea typeface="Calibri"/>
              <a:cs typeface="Segoe UI"/>
            </a:endParaRPr>
          </a:p>
        </p:txBody>
      </p:sp>
      <p:sp>
        <p:nvSpPr>
          <p:cNvPr id="5" name="TextBox 4">
            <a:extLst>
              <a:ext uri="{FF2B5EF4-FFF2-40B4-BE49-F238E27FC236}">
                <a16:creationId xmlns:a16="http://schemas.microsoft.com/office/drawing/2014/main" id="{E408BE1B-3F59-D4F4-C270-9083A11A061A}"/>
              </a:ext>
            </a:extLst>
          </p:cNvPr>
          <p:cNvSpPr txBox="1"/>
          <p:nvPr/>
        </p:nvSpPr>
        <p:spPr>
          <a:xfrm>
            <a:off x="143219" y="107568"/>
            <a:ext cx="11822680" cy="707886"/>
          </a:xfrm>
          <a:prstGeom prst="rect">
            <a:avLst/>
          </a:prstGeom>
          <a:noFill/>
        </p:spPr>
        <p:txBody>
          <a:bodyPr wrap="square" lIns="91440" tIns="45720" rIns="91440" bIns="45720" anchor="t">
            <a:spAutoFit/>
          </a:bodyPr>
          <a:lstStyle/>
          <a:p>
            <a:pPr>
              <a:defRPr/>
            </a:pPr>
            <a:r>
              <a:rPr lang="en-US" sz="4000" b="1">
                <a:ln w="0"/>
                <a:solidFill>
                  <a:srgbClr val="7030A0"/>
                </a:solidFill>
                <a:effectLst>
                  <a:outerShdw blurRad="38100" dist="25400" dir="5400000" algn="ctr" rotWithShape="0">
                    <a:srgbClr val="6E747A">
                      <a:alpha val="43000"/>
                    </a:srgbClr>
                  </a:outerShdw>
                </a:effectLst>
                <a:latin typeface="Tahoma"/>
                <a:ea typeface="Tahoma"/>
                <a:cs typeface="Tahoma"/>
              </a:rPr>
              <a:t>Priority Budget Line Items</a:t>
            </a:r>
          </a:p>
        </p:txBody>
      </p:sp>
      <p:cxnSp>
        <p:nvCxnSpPr>
          <p:cNvPr id="6" name="Straight Connector 5">
            <a:extLst>
              <a:ext uri="{FF2B5EF4-FFF2-40B4-BE49-F238E27FC236}">
                <a16:creationId xmlns:a16="http://schemas.microsoft.com/office/drawing/2014/main" id="{BFD20231-B07A-4082-B7A3-76213376FAFF}"/>
              </a:ext>
            </a:extLst>
          </p:cNvPr>
          <p:cNvCxnSpPr>
            <a:cxnSpLocks/>
          </p:cNvCxnSpPr>
          <p:nvPr/>
        </p:nvCxnSpPr>
        <p:spPr>
          <a:xfrm>
            <a:off x="256547" y="766119"/>
            <a:ext cx="11646831" cy="49509"/>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FCE12FD-AA2A-8C34-89FD-D9C5FE8E16DB}"/>
              </a:ext>
            </a:extLst>
          </p:cNvPr>
          <p:cNvSpPr txBox="1"/>
          <p:nvPr/>
        </p:nvSpPr>
        <p:spPr>
          <a:xfrm>
            <a:off x="317897" y="881062"/>
            <a:ext cx="11644311"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2200" b="1">
                <a:solidFill>
                  <a:srgbClr val="244C7A"/>
                </a:solidFill>
                <a:latin typeface="Calibri"/>
                <a:ea typeface="Calibri"/>
                <a:cs typeface="Calibri"/>
              </a:rPr>
              <a:t>Congregate Care (4800-0041) </a:t>
            </a:r>
            <a:r>
              <a:rPr lang="en-US">
                <a:solidFill>
                  <a:srgbClr val="000000"/>
                </a:solidFill>
                <a:latin typeface="Calibri"/>
                <a:ea typeface="Calibri"/>
                <a:cs typeface="Calibri"/>
              </a:rPr>
              <a:t>$495.9M and add funding to implement a pilot program, as approved in the FY24 Budget, to address the high concentration of "high acuity" adolescents residing in congregate care, which negatively impacts the safety, climate, and effectiveness of these care settings. Having successfully diverted many youth from the juvenile justice system, we need a wider array of non-DYS services to meet their needs.  </a:t>
            </a:r>
            <a:br>
              <a:rPr lang="en-US">
                <a:solidFill>
                  <a:srgbClr val="000000"/>
                </a:solidFill>
                <a:latin typeface="Calibri"/>
                <a:ea typeface="Calibri"/>
                <a:cs typeface="Calibri"/>
              </a:rPr>
            </a:br>
            <a:endParaRPr lang="en-US" b="1">
              <a:solidFill>
                <a:srgbClr val="244C7A"/>
              </a:solidFill>
              <a:latin typeface="Calibri"/>
              <a:ea typeface="Calibri"/>
              <a:cs typeface="Calibri"/>
            </a:endParaRPr>
          </a:p>
          <a:p>
            <a:pPr>
              <a:buFont typeface="Arial"/>
              <a:buChar char="•"/>
            </a:pPr>
            <a:r>
              <a:rPr lang="en-US" sz="2200" b="1">
                <a:solidFill>
                  <a:srgbClr val="244C7A"/>
                </a:solidFill>
                <a:latin typeface="Calibri"/>
                <a:ea typeface="Calibri"/>
                <a:cs typeface="Calibri"/>
              </a:rPr>
              <a:t>Family Support and Stabilization (4800-0040)</a:t>
            </a:r>
            <a:r>
              <a:rPr lang="en-US" b="1">
                <a:solidFill>
                  <a:srgbClr val="244C7A"/>
                </a:solidFill>
                <a:latin typeface="Calibri"/>
                <a:ea typeface="Calibri"/>
                <a:cs typeface="Calibri"/>
              </a:rPr>
              <a:t> </a:t>
            </a:r>
            <a:r>
              <a:rPr lang="en-US">
                <a:solidFill>
                  <a:srgbClr val="000000"/>
                </a:solidFill>
                <a:latin typeface="Calibri"/>
                <a:ea typeface="Calibri"/>
                <a:cs typeface="Calibri"/>
              </a:rPr>
              <a:t>$139.5M to support delivery of high-quality, evidence-based preventative services, including significant new, evidence-based services expected in an RFR to be implemented in FY25. These programs pay dividends for the state by effectively reducing child abuse and neglect cases, allowing children to stay safely in their homes, and reducing trauma for children and families.   </a:t>
            </a:r>
            <a:endParaRPr lang="en-US">
              <a:solidFill>
                <a:srgbClr val="244C7A"/>
              </a:solidFill>
              <a:latin typeface="Calibri"/>
              <a:ea typeface="Calibri"/>
              <a:cs typeface="Calibri"/>
            </a:endParaRPr>
          </a:p>
          <a:p>
            <a:pPr>
              <a:buFont typeface="Arial"/>
              <a:buChar char="•"/>
            </a:pPr>
            <a:endParaRPr lang="en-US">
              <a:solidFill>
                <a:srgbClr val="000000"/>
              </a:solidFill>
              <a:latin typeface="Calibri"/>
              <a:ea typeface="Calibri"/>
              <a:cs typeface="Calibri"/>
            </a:endParaRPr>
          </a:p>
          <a:p>
            <a:pPr>
              <a:buFont typeface="Arial"/>
              <a:buChar char="•"/>
            </a:pPr>
            <a:r>
              <a:rPr lang="en-US" sz="2200" b="1">
                <a:solidFill>
                  <a:srgbClr val="244C7A"/>
                </a:solidFill>
                <a:latin typeface="Calibri"/>
                <a:ea typeface="Calibri"/>
                <a:cs typeface="Calibri"/>
              </a:rPr>
              <a:t>Family Resource Centers (4800-0200)</a:t>
            </a:r>
            <a:r>
              <a:rPr lang="en-US" b="1">
                <a:solidFill>
                  <a:srgbClr val="244C7A"/>
                </a:solidFill>
                <a:latin typeface="Calibri"/>
                <a:ea typeface="Calibri"/>
                <a:cs typeface="Calibri"/>
              </a:rPr>
              <a:t> </a:t>
            </a:r>
            <a:r>
              <a:rPr lang="en-US">
                <a:solidFill>
                  <a:srgbClr val="000000"/>
                </a:solidFill>
                <a:latin typeface="Calibri"/>
                <a:ea typeface="Calibri"/>
                <a:cs typeface="Calibri"/>
              </a:rPr>
              <a:t>$27.3M and an additional $5M of flexible funding to address significant strains on staff and resources and continue delivering the myriad of critical, locally relevant, and ever-evolving programming for families, particularly as the migrant crisis continues pushing FRCs to their limits. </a:t>
            </a:r>
            <a:endParaRPr lang="en-US">
              <a:solidFill>
                <a:srgbClr val="244C7A"/>
              </a:solidFill>
              <a:latin typeface="Calibri"/>
              <a:ea typeface="Calibri"/>
              <a:cs typeface="Calibri"/>
            </a:endParaRPr>
          </a:p>
          <a:p>
            <a:pPr>
              <a:buFont typeface="Arial"/>
              <a:buChar char="•"/>
            </a:pPr>
            <a:endParaRPr lang="en-US">
              <a:solidFill>
                <a:srgbClr val="000000"/>
              </a:solidFill>
              <a:latin typeface="Calibri"/>
              <a:ea typeface="Calibri"/>
              <a:cs typeface="Calibri"/>
            </a:endParaRPr>
          </a:p>
          <a:p>
            <a:pPr>
              <a:buFont typeface="Arial"/>
              <a:buChar char="•"/>
            </a:pPr>
            <a:r>
              <a:rPr lang="en-US" sz="2200" b="1">
                <a:solidFill>
                  <a:srgbClr val="244C7A"/>
                </a:solidFill>
                <a:latin typeface="Calibri"/>
                <a:ea typeface="Calibri"/>
                <a:cs typeface="Calibri"/>
              </a:rPr>
              <a:t>Temporary Assistance for Families with Dependent Children (4403-2000) and Emergency Aid to the Elderly, Disabled and Children (4408-1000) </a:t>
            </a:r>
            <a:r>
              <a:rPr lang="en-US" b="1">
                <a:solidFill>
                  <a:srgbClr val="244C7A"/>
                </a:solidFill>
                <a:latin typeface="Calibri"/>
                <a:ea typeface="Calibri"/>
                <a:cs typeface="Calibri"/>
              </a:rPr>
              <a:t> </a:t>
            </a:r>
            <a:r>
              <a:rPr lang="en-US">
                <a:solidFill>
                  <a:srgbClr val="000000"/>
                </a:solidFill>
                <a:latin typeface="Calibri"/>
                <a:ea typeface="Calibri"/>
                <a:cs typeface="Calibri"/>
              </a:rPr>
              <a:t>20% increase because the current maximum cash assistance grants are far below even half the federal poverty level (Deep Poverty) which hurts kids through health and emotional damage, housing instability, toxic stress, and impaired school performance (the Governor’s budget would freeze grants at inadequate 2022 levels).  </a:t>
            </a:r>
            <a:br>
              <a:rPr lang="en-US">
                <a:solidFill>
                  <a:srgbClr val="000000"/>
                </a:solidFill>
                <a:latin typeface="Calibri"/>
                <a:ea typeface="Calibri"/>
                <a:cs typeface="Calibri"/>
              </a:rPr>
            </a:br>
            <a:r>
              <a:rPr lang="en-US" i="1">
                <a:solidFill>
                  <a:srgbClr val="000000"/>
                </a:solidFill>
                <a:latin typeface="Calibri"/>
                <a:ea typeface="Calibri"/>
                <a:cs typeface="Calibri"/>
              </a:rPr>
              <a:t>   </a:t>
            </a:r>
            <a:endParaRPr lang="en-US">
              <a:latin typeface="Calibri"/>
              <a:ea typeface="+mn-lt"/>
              <a:cs typeface="Calibri"/>
            </a:endParaRPr>
          </a:p>
        </p:txBody>
      </p:sp>
    </p:spTree>
    <p:extLst>
      <p:ext uri="{BB962C8B-B14F-4D97-AF65-F5344CB8AC3E}">
        <p14:creationId xmlns:p14="http://schemas.microsoft.com/office/powerpoint/2010/main" val="1434185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15B759F-E26E-8576-2D0F-FF02CED99792}"/>
              </a:ext>
            </a:extLst>
          </p:cNvPr>
          <p:cNvSpPr txBox="1">
            <a:spLocks/>
          </p:cNvSpPr>
          <p:nvPr/>
        </p:nvSpPr>
        <p:spPr>
          <a:xfrm>
            <a:off x="488950" y="3220223"/>
            <a:ext cx="11214100" cy="212121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nSpc>
                <a:spcPct val="107000"/>
              </a:lnSpc>
              <a:spcBef>
                <a:spcPts val="0"/>
              </a:spcBef>
              <a:buFont typeface="Corbel" pitchFamily="34" charset="0"/>
              <a:buNone/>
            </a:pPr>
            <a:endParaRPr lang="en-US" sz="2800">
              <a:solidFill>
                <a:schemeClr val="tx1"/>
              </a:solidFill>
              <a:latin typeface="Segoe UI" panose="020B0502040204020203" pitchFamily="34" charset="0"/>
              <a:ea typeface="Calibri" panose="020F0502020204030204" pitchFamily="34" charset="0"/>
              <a:cs typeface="Segoe UI" panose="020B0502040204020203" pitchFamily="34" charset="0"/>
            </a:endParaRPr>
          </a:p>
        </p:txBody>
      </p:sp>
      <p:cxnSp>
        <p:nvCxnSpPr>
          <p:cNvPr id="5" name="Straight Connector 4">
            <a:extLst>
              <a:ext uri="{FF2B5EF4-FFF2-40B4-BE49-F238E27FC236}">
                <a16:creationId xmlns:a16="http://schemas.microsoft.com/office/drawing/2014/main" id="{AF09A1D5-0C6A-AEC9-7DC1-37C4B32CA7AD}"/>
              </a:ext>
            </a:extLst>
          </p:cNvPr>
          <p:cNvCxnSpPr>
            <a:cxnSpLocks/>
          </p:cNvCxnSpPr>
          <p:nvPr/>
        </p:nvCxnSpPr>
        <p:spPr>
          <a:xfrm>
            <a:off x="488950" y="1214723"/>
            <a:ext cx="837503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E69A1A1-8095-3ADB-E462-2A3FCA6D52D4}"/>
              </a:ext>
            </a:extLst>
          </p:cNvPr>
          <p:cNvSpPr txBox="1"/>
          <p:nvPr/>
        </p:nvSpPr>
        <p:spPr>
          <a:xfrm>
            <a:off x="488950" y="485191"/>
            <a:ext cx="11510484" cy="646331"/>
          </a:xfrm>
          <a:prstGeom prst="rect">
            <a:avLst/>
          </a:prstGeom>
          <a:noFill/>
        </p:spPr>
        <p:txBody>
          <a:bodyPr wrap="square" lIns="91440" tIns="45720" rIns="91440" bIns="45720" anchor="t">
            <a:spAutoFit/>
          </a:bodyPr>
          <a:lstStyle/>
          <a:p>
            <a:r>
              <a:rPr lang="en-US" sz="3600" b="1">
                <a:solidFill>
                  <a:srgbClr val="7030A0"/>
                </a:solidFill>
                <a:latin typeface="Tahoma"/>
                <a:ea typeface="Tahoma"/>
                <a:cs typeface="Tahoma"/>
              </a:rPr>
              <a:t>State of the State House on 5/21/25 </a:t>
            </a:r>
            <a:endParaRPr lang="en-US" sz="36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Diagram 1">
            <a:extLst>
              <a:ext uri="{FF2B5EF4-FFF2-40B4-BE49-F238E27FC236}">
                <a16:creationId xmlns:a16="http://schemas.microsoft.com/office/drawing/2014/main" id="{E73DD593-4E73-5BE9-5AD8-3F075F4A03B9}"/>
              </a:ext>
            </a:extLst>
          </p:cNvPr>
          <p:cNvGraphicFramePr/>
          <p:nvPr>
            <p:extLst>
              <p:ext uri="{D42A27DB-BD31-4B8C-83A1-F6EECF244321}">
                <p14:modId xmlns:p14="http://schemas.microsoft.com/office/powerpoint/2010/main" val="420719114"/>
              </p:ext>
            </p:extLst>
          </p:nvPr>
        </p:nvGraphicFramePr>
        <p:xfrm>
          <a:off x="488950" y="2107433"/>
          <a:ext cx="5925102" cy="3419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A4220A19-D407-9AB4-FB4A-CE6617BD0357}"/>
              </a:ext>
            </a:extLst>
          </p:cNvPr>
          <p:cNvPicPr>
            <a:picLocks noChangeAspect="1"/>
          </p:cNvPicPr>
          <p:nvPr/>
        </p:nvPicPr>
        <p:blipFill>
          <a:blip r:embed="rId8"/>
          <a:stretch>
            <a:fillRect/>
          </a:stretch>
        </p:blipFill>
        <p:spPr>
          <a:xfrm>
            <a:off x="6745357" y="2257939"/>
            <a:ext cx="4957693" cy="2603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7477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BF264FA1-9DAF-D5DE-6D71-F4A9FE500DFA}"/>
              </a:ext>
            </a:extLst>
          </p:cNvPr>
          <p:cNvPicPr>
            <a:picLocks noChangeAspect="1"/>
          </p:cNvPicPr>
          <p:nvPr/>
        </p:nvPicPr>
        <p:blipFill>
          <a:blip r:embed="rId3"/>
          <a:stretch>
            <a:fillRect/>
          </a:stretch>
        </p:blipFill>
        <p:spPr>
          <a:xfrm>
            <a:off x="8590340" y="262341"/>
            <a:ext cx="3174520" cy="237370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273770" y="68158"/>
            <a:ext cx="11747500" cy="1083405"/>
          </a:xfrm>
        </p:spPr>
        <p:txBody>
          <a:bodyPr>
            <a:noAutofit/>
          </a:bodyPr>
          <a:lstStyle/>
          <a:p>
            <a:pPr>
              <a:lnSpc>
                <a:spcPct val="100000"/>
              </a:lnSpc>
            </a:pPr>
            <a:r>
              <a:rPr lang="en-US" sz="3200" b="1">
                <a:ln w="0"/>
                <a:solidFill>
                  <a:srgbClr val="7030A0"/>
                </a:solidFill>
                <a:effectLst>
                  <a:outerShdw blurRad="38100" dist="25400" dir="5400000" algn="ctr" rotWithShape="0">
                    <a:srgbClr val="6E747A">
                      <a:alpha val="43000"/>
                    </a:srgbClr>
                  </a:outerShdw>
                </a:effectLst>
                <a:latin typeface="Tahoma"/>
                <a:ea typeface="Tahoma"/>
                <a:cs typeface="Tahoma"/>
              </a:rPr>
              <a:t>Meet with Your Legislators</a:t>
            </a:r>
            <a:endParaRPr lang="en-US" sz="40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cxnSp>
        <p:nvCxnSpPr>
          <p:cNvPr id="3" name="Straight Connector 2">
            <a:extLst>
              <a:ext uri="{FF2B5EF4-FFF2-40B4-BE49-F238E27FC236}">
                <a16:creationId xmlns:a16="http://schemas.microsoft.com/office/drawing/2014/main" id="{106D0D87-AA2D-5911-1DEB-8233701F15B0}"/>
              </a:ext>
            </a:extLst>
          </p:cNvPr>
          <p:cNvCxnSpPr>
            <a:cxnSpLocks/>
          </p:cNvCxnSpPr>
          <p:nvPr/>
        </p:nvCxnSpPr>
        <p:spPr>
          <a:xfrm flipV="1">
            <a:off x="361331" y="819813"/>
            <a:ext cx="5719992" cy="12492"/>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AB2E25C6-DFD2-A7E1-9822-49C23A2692EF}"/>
              </a:ext>
            </a:extLst>
          </p:cNvPr>
          <p:cNvSpPr>
            <a:spLocks noGrp="1"/>
          </p:cNvSpPr>
          <p:nvPr>
            <p:ph idx="1"/>
          </p:nvPr>
        </p:nvSpPr>
        <p:spPr>
          <a:xfrm>
            <a:off x="357717" y="1151565"/>
            <a:ext cx="9099359" cy="5125409"/>
          </a:xfrm>
        </p:spPr>
        <p:txBody>
          <a:bodyPr vert="horz" lIns="91440" tIns="45720" rIns="91440" bIns="45720" rtlCol="0" anchor="t">
            <a:noAutofit/>
          </a:bodyPr>
          <a:lstStyle/>
          <a:p>
            <a:r>
              <a:rPr lang="en-US" sz="2400" b="1">
                <a:latin typeface="Segoe UI"/>
                <a:ea typeface="+mn-lt"/>
                <a:cs typeface="Segoe UI"/>
              </a:rPr>
              <a:t>Introduce yourself</a:t>
            </a:r>
            <a:endParaRPr lang="en-US" sz="2400">
              <a:solidFill>
                <a:srgbClr val="000000"/>
              </a:solidFill>
              <a:latin typeface="Segoe UI" panose="020B0502040204020203" pitchFamily="34" charset="0"/>
              <a:ea typeface="+mn-lt"/>
              <a:cs typeface="Segoe UI" panose="020B0502040204020203" pitchFamily="34" charset="0"/>
            </a:endParaRPr>
          </a:p>
          <a:p>
            <a:pPr lvl="1">
              <a:buFont typeface="Courier New" pitchFamily="34" charset="0"/>
              <a:buChar char="o"/>
            </a:pPr>
            <a:r>
              <a:rPr lang="en-US" sz="2400">
                <a:solidFill>
                  <a:schemeClr val="tx1"/>
                </a:solidFill>
                <a:latin typeface="Segoe UI"/>
                <a:ea typeface="+mn-lt"/>
                <a:cs typeface="Segoe UI"/>
              </a:rPr>
              <a:t>Ask</a:t>
            </a:r>
            <a:r>
              <a:rPr lang="en-US" sz="2400">
                <a:latin typeface="Segoe UI"/>
                <a:ea typeface="+mn-lt"/>
                <a:cs typeface="Segoe UI"/>
              </a:rPr>
              <a:t> </a:t>
            </a:r>
            <a:r>
              <a:rPr lang="en-US" sz="2400">
                <a:solidFill>
                  <a:schemeClr val="tx1"/>
                </a:solidFill>
                <a:latin typeface="Segoe UI"/>
                <a:ea typeface="+mn-lt"/>
                <a:cs typeface="Segoe UI"/>
              </a:rPr>
              <a:t>to briefly speak with a legislator about a few priority </a:t>
            </a:r>
            <a:br>
              <a:rPr lang="en-US" sz="2400">
                <a:latin typeface="Segoe UI"/>
                <a:ea typeface="+mn-lt"/>
                <a:cs typeface="Segoe UI"/>
              </a:rPr>
            </a:br>
            <a:r>
              <a:rPr lang="en-US" sz="2400">
                <a:solidFill>
                  <a:schemeClr val="tx1"/>
                </a:solidFill>
                <a:latin typeface="Segoe UI"/>
                <a:ea typeface="+mn-lt"/>
                <a:cs typeface="Segoe UI"/>
              </a:rPr>
              <a:t>bills and budget items</a:t>
            </a:r>
            <a:endParaRPr lang="en-US" sz="2400">
              <a:solidFill>
                <a:schemeClr val="tx1"/>
              </a:solidFill>
              <a:latin typeface="Segoe UI" panose="020B0502040204020203" pitchFamily="34" charset="0"/>
              <a:ea typeface="+mn-lt"/>
              <a:cs typeface="Segoe UI" panose="020B0502040204020203" pitchFamily="34" charset="0"/>
            </a:endParaRPr>
          </a:p>
          <a:p>
            <a:r>
              <a:rPr lang="en-US" sz="2400" b="1">
                <a:latin typeface="Segoe UI"/>
                <a:ea typeface="+mn-lt"/>
                <a:cs typeface="Segoe UI"/>
              </a:rPr>
              <a:t>Stick to key points</a:t>
            </a:r>
            <a:endParaRPr lang="en-US" sz="2400">
              <a:solidFill>
                <a:srgbClr val="000000"/>
              </a:solidFill>
              <a:latin typeface="Segoe UI" panose="020B0502040204020203" pitchFamily="34" charset="0"/>
              <a:ea typeface="+mn-lt"/>
              <a:cs typeface="Segoe UI" panose="020B0502040204020203" pitchFamily="34" charset="0"/>
            </a:endParaRPr>
          </a:p>
          <a:p>
            <a:pPr lvl="1">
              <a:spcAft>
                <a:spcPts val="0"/>
              </a:spcAft>
              <a:buFont typeface="Courier New" pitchFamily="34" charset="0"/>
              <a:buChar char="o"/>
            </a:pPr>
            <a:r>
              <a:rPr lang="en-US" sz="2400">
                <a:solidFill>
                  <a:schemeClr val="tx1"/>
                </a:solidFill>
                <a:latin typeface="Segoe UI"/>
                <a:ea typeface="+mn-lt"/>
                <a:cs typeface="Segoe UI"/>
              </a:rPr>
              <a:t>Use your personal experiences to talk about your critical work </a:t>
            </a:r>
            <a:endParaRPr lang="en-US" sz="2400">
              <a:solidFill>
                <a:schemeClr val="tx1"/>
              </a:solidFill>
              <a:latin typeface="Segoe UI" panose="020B0502040204020203" pitchFamily="34" charset="0"/>
              <a:ea typeface="+mn-lt"/>
              <a:cs typeface="Segoe UI" panose="020B0502040204020203" pitchFamily="34" charset="0"/>
            </a:endParaRPr>
          </a:p>
          <a:p>
            <a:r>
              <a:rPr lang="en-US" sz="2400" b="1">
                <a:latin typeface="Segoe UI"/>
                <a:ea typeface="+mn-lt"/>
                <a:cs typeface="Segoe UI"/>
              </a:rPr>
              <a:t>Share resources</a:t>
            </a:r>
          </a:p>
          <a:p>
            <a:pPr lvl="1">
              <a:buFont typeface="Courier New,monospace" pitchFamily="34" charset="0"/>
              <a:buChar char="o"/>
            </a:pPr>
            <a:r>
              <a:rPr lang="en-US" sz="2400" b="1">
                <a:latin typeface="Segoe UI"/>
                <a:ea typeface="+mn-lt"/>
                <a:cs typeface="Segoe UI"/>
              </a:rPr>
              <a:t>Volunteers</a:t>
            </a:r>
            <a:r>
              <a:rPr lang="en-US" sz="2400">
                <a:latin typeface="Segoe UI"/>
                <a:ea typeface="+mn-lt"/>
                <a:cs typeface="Segoe UI"/>
              </a:rPr>
              <a:t> </a:t>
            </a:r>
            <a:r>
              <a:rPr lang="en-US" sz="2400">
                <a:solidFill>
                  <a:schemeClr val="tx1"/>
                </a:solidFill>
                <a:latin typeface="Segoe UI"/>
                <a:ea typeface="+mn-lt"/>
                <a:cs typeface="Segoe UI"/>
              </a:rPr>
              <a:t>- you'll go with other volunteers to drop a resource folder to each office </a:t>
            </a:r>
          </a:p>
          <a:p>
            <a:pPr lvl="1">
              <a:buFont typeface="Courier New,monospace" pitchFamily="34" charset="0"/>
              <a:buChar char="o"/>
            </a:pPr>
            <a:r>
              <a:rPr lang="en-US" sz="2400" b="1">
                <a:latin typeface="Segoe UI"/>
                <a:ea typeface="+mn-lt"/>
                <a:cs typeface="Segoe UI"/>
              </a:rPr>
              <a:t>Members</a:t>
            </a:r>
            <a:r>
              <a:rPr lang="en-US" sz="2400">
                <a:latin typeface="Segoe UI"/>
                <a:ea typeface="+mn-lt"/>
                <a:cs typeface="Segoe UI"/>
              </a:rPr>
              <a:t> </a:t>
            </a:r>
            <a:r>
              <a:rPr lang="en-US" sz="2400">
                <a:solidFill>
                  <a:schemeClr val="tx1"/>
                </a:solidFill>
                <a:latin typeface="Segoe UI"/>
                <a:ea typeface="+mn-lt"/>
                <a:cs typeface="Segoe UI"/>
              </a:rPr>
              <a:t>- feel free to refer to docs in the tote bag you'll receive at check-in; let the staff know a fellow member volunteer will drop off a resource folder from CLM</a:t>
            </a:r>
            <a:endParaRPr lang="en-US" sz="2400">
              <a:solidFill>
                <a:schemeClr val="tx1"/>
              </a:solidFill>
              <a:latin typeface="Segoe UI" panose="020B0502040204020203" pitchFamily="34" charset="0"/>
              <a:ea typeface="+mn-lt"/>
              <a:cs typeface="Segoe UI" panose="020B0502040204020203" pitchFamily="34" charset="0"/>
            </a:endParaRPr>
          </a:p>
          <a:p>
            <a:r>
              <a:rPr lang="en-US" sz="2400" b="1">
                <a:latin typeface="Segoe UI"/>
                <a:ea typeface="+mn-lt"/>
                <a:cs typeface="Segoe UI"/>
              </a:rPr>
              <a:t>Give thanks </a:t>
            </a:r>
            <a:r>
              <a:rPr lang="en-US" sz="2400">
                <a:solidFill>
                  <a:schemeClr val="tx1"/>
                </a:solidFill>
                <a:latin typeface="Segoe UI"/>
                <a:ea typeface="+mn-lt"/>
                <a:cs typeface="Segoe UI"/>
              </a:rPr>
              <a:t>for their time/commitment to children and families</a:t>
            </a:r>
            <a:endParaRPr lang="en-US" sz="2400">
              <a:solidFill>
                <a:schemeClr val="tx1"/>
              </a:solidFill>
              <a:latin typeface="Segoe UI"/>
              <a:cs typeface="Segoe UI"/>
            </a:endParaRPr>
          </a:p>
        </p:txBody>
      </p:sp>
    </p:spTree>
    <p:extLst>
      <p:ext uri="{BB962C8B-B14F-4D97-AF65-F5344CB8AC3E}">
        <p14:creationId xmlns:p14="http://schemas.microsoft.com/office/powerpoint/2010/main" val="2035512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45F901E-0DEE-584D-90F3-809B1721DB62}"/>
              </a:ext>
            </a:extLst>
          </p:cNvPr>
          <p:cNvPicPr>
            <a:picLocks noGrp="1"/>
          </p:cNvPicPr>
          <p:nvPr>
            <p:ph idx="1"/>
          </p:nvPr>
        </p:nvPicPr>
        <p:blipFill>
          <a:blip r:embed="rId3" cstate="print"/>
          <a:stretch>
            <a:fillRect/>
          </a:stretch>
        </p:blipFill>
        <p:spPr>
          <a:xfrm>
            <a:off x="2292350" y="858838"/>
            <a:ext cx="7607300" cy="3276600"/>
          </a:xfrm>
          <a:ln>
            <a:solidFill>
              <a:schemeClr val="accent1"/>
            </a:solidFill>
          </a:ln>
          <a:effectLst>
            <a:outerShdw blurRad="244645" dist="50800" dir="5400000" algn="ctr" rotWithShape="0">
              <a:srgbClr val="000000">
                <a:alpha val="43137"/>
              </a:srgbClr>
            </a:outerShdw>
          </a:effectLst>
        </p:spPr>
      </p:pic>
      <p:sp>
        <p:nvSpPr>
          <p:cNvPr id="2" name="TextBox 1">
            <a:extLst>
              <a:ext uri="{FF2B5EF4-FFF2-40B4-BE49-F238E27FC236}">
                <a16:creationId xmlns:a16="http://schemas.microsoft.com/office/drawing/2014/main" id="{01D8D350-0E80-319A-0496-7E4C98F3D2AF}"/>
              </a:ext>
            </a:extLst>
          </p:cNvPr>
          <p:cNvSpPr txBox="1"/>
          <p:nvPr/>
        </p:nvSpPr>
        <p:spPr>
          <a:xfrm>
            <a:off x="615950" y="4806950"/>
            <a:ext cx="10960100" cy="1469248"/>
          </a:xfrm>
          <a:prstGeom prst="rect">
            <a:avLst/>
          </a:prstGeom>
          <a:noFill/>
        </p:spPr>
        <p:txBody>
          <a:bodyPr lIns="91440" tIns="45720" rIns="91440" bIns="45720" anchor="t">
            <a:spAutoFit/>
          </a:bodyPr>
          <a:lstStyle/>
          <a:p>
            <a:pPr algn="ctr" eaLnBrk="1" fontAlgn="auto" hangingPunct="1">
              <a:lnSpc>
                <a:spcPct val="150000"/>
              </a:lnSpc>
              <a:spcBef>
                <a:spcPts val="0"/>
              </a:spcBef>
              <a:spcAft>
                <a:spcPts val="0"/>
              </a:spcAft>
              <a:defRPr/>
            </a:pPr>
            <a:r>
              <a:rPr lang="en-US" sz="3200" b="1">
                <a:ln w="0"/>
                <a:effectLst>
                  <a:outerShdw blurRad="38100" dist="25400" dir="5400000" algn="ctr" rotWithShape="0">
                    <a:srgbClr val="6E747A">
                      <a:alpha val="43000"/>
                    </a:srgbClr>
                  </a:outerShdw>
                </a:effectLst>
                <a:latin typeface="Tahoma"/>
                <a:ea typeface="Tahoma"/>
                <a:cs typeface="Tahoma"/>
              </a:rPr>
              <a:t>A non-profit, membership organization that advocates for transformational public policy</a:t>
            </a:r>
            <a:endParaRPr lang="en-US" sz="1200" b="1">
              <a:latin typeface="Tahoma"/>
              <a:ea typeface="Tahoma"/>
              <a:cs typeface="Tahom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787" y="2058"/>
            <a:ext cx="11747500" cy="1356360"/>
          </a:xfrm>
        </p:spPr>
        <p:txBody>
          <a:bodyPr>
            <a:noAutofit/>
          </a:bodyPr>
          <a:lstStyle/>
          <a:p>
            <a:pPr>
              <a:lnSpc>
                <a:spcPct val="100000"/>
              </a:lnSpc>
            </a:pPr>
            <a:r>
              <a:rPr lang="en-US" sz="3500" b="1">
                <a:ln w="0"/>
                <a:solidFill>
                  <a:srgbClr val="7030A0"/>
                </a:solidFill>
                <a:effectLst>
                  <a:outerShdw blurRad="38100" dist="25400" dir="5400000" algn="ctr" rotWithShape="0">
                    <a:srgbClr val="6E747A">
                      <a:alpha val="43000"/>
                    </a:srgbClr>
                  </a:outerShdw>
                </a:effectLst>
                <a:latin typeface="Tahoma"/>
                <a:ea typeface="Tahoma"/>
                <a:cs typeface="Tahoma"/>
              </a:rPr>
              <a:t>Flow/Talking Points </a:t>
            </a:r>
            <a:endParaRPr lang="en-US"/>
          </a:p>
        </p:txBody>
      </p:sp>
      <p:cxnSp>
        <p:nvCxnSpPr>
          <p:cNvPr id="3" name="Straight Connector 2">
            <a:extLst>
              <a:ext uri="{FF2B5EF4-FFF2-40B4-BE49-F238E27FC236}">
                <a16:creationId xmlns:a16="http://schemas.microsoft.com/office/drawing/2014/main" id="{106D0D87-AA2D-5911-1DEB-8233701F15B0}"/>
              </a:ext>
            </a:extLst>
          </p:cNvPr>
          <p:cNvCxnSpPr>
            <a:cxnSpLocks/>
          </p:cNvCxnSpPr>
          <p:nvPr/>
        </p:nvCxnSpPr>
        <p:spPr>
          <a:xfrm flipV="1">
            <a:off x="433110" y="936628"/>
            <a:ext cx="6050449" cy="13684"/>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AB2E25C6-DFD2-A7E1-9822-49C23A2692EF}"/>
              </a:ext>
            </a:extLst>
          </p:cNvPr>
          <p:cNvSpPr>
            <a:spLocks noGrp="1"/>
          </p:cNvSpPr>
          <p:nvPr>
            <p:ph idx="1"/>
          </p:nvPr>
        </p:nvSpPr>
        <p:spPr>
          <a:xfrm>
            <a:off x="428761" y="1150114"/>
            <a:ext cx="11482777" cy="5226677"/>
          </a:xfrm>
        </p:spPr>
        <p:txBody>
          <a:bodyPr vert="horz" lIns="91440" tIns="45720" rIns="91440" bIns="45720" rtlCol="0" anchor="t">
            <a:noAutofit/>
          </a:bodyPr>
          <a:lstStyle/>
          <a:p>
            <a:r>
              <a:rPr lang="en-US" sz="3200">
                <a:solidFill>
                  <a:schemeClr val="tx1"/>
                </a:solidFill>
                <a:ea typeface="+mn-lt"/>
                <a:cs typeface="+mn-lt"/>
              </a:rPr>
              <a:t>Introduce yourself - constituent and Children’s League member </a:t>
            </a:r>
            <a:endParaRPr lang="en-US" sz="3200">
              <a:solidFill>
                <a:schemeClr val="tx1"/>
              </a:solidFill>
              <a:latin typeface="Corbel" panose="020B0503020204020204"/>
              <a:cs typeface="Segoe UI"/>
            </a:endParaRPr>
          </a:p>
          <a:p>
            <a:r>
              <a:rPr lang="en-US" sz="3200">
                <a:solidFill>
                  <a:schemeClr val="tx1"/>
                </a:solidFill>
                <a:ea typeface="+mn-lt"/>
                <a:cs typeface="+mn-lt"/>
              </a:rPr>
              <a:t>Ask to briefly speak with the legislator or staff about a few important priorities for children and families.</a:t>
            </a:r>
            <a:endParaRPr lang="en-US">
              <a:solidFill>
                <a:schemeClr val="tx1"/>
              </a:solidFill>
            </a:endParaRPr>
          </a:p>
          <a:p>
            <a:r>
              <a:rPr lang="en-US" sz="3200">
                <a:solidFill>
                  <a:schemeClr val="tx1"/>
                </a:solidFill>
                <a:ea typeface="+mn-lt"/>
                <a:cs typeface="+mn-lt"/>
              </a:rPr>
              <a:t>Thank offices that are sponsors/co-sponsors of our bills. </a:t>
            </a:r>
            <a:endParaRPr lang="en-US">
              <a:solidFill>
                <a:schemeClr val="tx1"/>
              </a:solidFill>
            </a:endParaRPr>
          </a:p>
          <a:p>
            <a:r>
              <a:rPr lang="en-US" sz="3200">
                <a:solidFill>
                  <a:schemeClr val="tx1"/>
                </a:solidFill>
                <a:ea typeface="+mn-lt"/>
                <a:cs typeface="+mn-lt"/>
              </a:rPr>
              <a:t>Ask for support to pass key bills and budget line items. Point to priorities in the resource folder that you leaving behind for them.</a:t>
            </a:r>
            <a:endParaRPr lang="en-US">
              <a:solidFill>
                <a:schemeClr val="tx1"/>
              </a:solidFill>
            </a:endParaRPr>
          </a:p>
          <a:p>
            <a:r>
              <a:rPr lang="en-US" sz="3200">
                <a:solidFill>
                  <a:schemeClr val="tx1"/>
                </a:solidFill>
                <a:ea typeface="+mn-lt"/>
                <a:cs typeface="+mn-lt"/>
              </a:rPr>
              <a:t>Use your experiences to explain why these issues are important. </a:t>
            </a:r>
            <a:endParaRPr lang="en-US">
              <a:solidFill>
                <a:schemeClr val="tx1"/>
              </a:solidFill>
            </a:endParaRPr>
          </a:p>
          <a:p>
            <a:r>
              <a:rPr lang="en-US" sz="3200">
                <a:solidFill>
                  <a:schemeClr val="tx1"/>
                </a:solidFill>
                <a:ea typeface="+mn-lt"/>
                <a:cs typeface="+mn-lt"/>
              </a:rPr>
              <a:t>Thank them for their time and support; take photos </a:t>
            </a:r>
            <a:endParaRPr lang="en-US" sz="3200">
              <a:solidFill>
                <a:schemeClr val="tx1"/>
              </a:solidFill>
            </a:endParaRPr>
          </a:p>
          <a:p>
            <a:r>
              <a:rPr lang="en-US" sz="3200">
                <a:solidFill>
                  <a:schemeClr val="tx1"/>
                </a:solidFill>
                <a:ea typeface="+mn-lt"/>
                <a:cs typeface="+mn-lt"/>
              </a:rPr>
              <a:t>Hard question - let them know that you or someone from CLM will get back to them. (Take notes if it helps you &amp; let us know).</a:t>
            </a:r>
            <a:endParaRPr lang="en-US">
              <a:solidFill>
                <a:schemeClr val="tx1"/>
              </a:solidFill>
            </a:endParaRPr>
          </a:p>
          <a:p>
            <a:pPr marL="685800" indent="-457200"/>
            <a:endParaRPr lang="en-US" sz="3200">
              <a:solidFill>
                <a:schemeClr val="tx1"/>
              </a:solidFill>
              <a:latin typeface="Segoe UI"/>
              <a:cs typeface="Segoe UI"/>
            </a:endParaRPr>
          </a:p>
        </p:txBody>
      </p:sp>
    </p:spTree>
    <p:extLst>
      <p:ext uri="{BB962C8B-B14F-4D97-AF65-F5344CB8AC3E}">
        <p14:creationId xmlns:p14="http://schemas.microsoft.com/office/powerpoint/2010/main" val="348774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384" y="199127"/>
            <a:ext cx="11747500" cy="1356360"/>
          </a:xfrm>
        </p:spPr>
        <p:txBody>
          <a:bodyPr>
            <a:noAutofit/>
          </a:bodyPr>
          <a:lstStyle/>
          <a:p>
            <a:pPr>
              <a:lnSpc>
                <a:spcPct val="100000"/>
              </a:lnSpc>
            </a:pPr>
            <a:r>
              <a:rPr lang="en-US" sz="3600" b="1">
                <a:ln w="0"/>
                <a:solidFill>
                  <a:srgbClr val="7030A0"/>
                </a:solidFill>
                <a:effectLst>
                  <a:outerShdw blurRad="38100" dist="25400" dir="5400000" algn="ctr" rotWithShape="0">
                    <a:srgbClr val="6E747A">
                      <a:alpha val="43000"/>
                    </a:srgbClr>
                  </a:outerShdw>
                </a:effectLst>
                <a:latin typeface="Tahoma"/>
                <a:ea typeface="Tahoma"/>
                <a:cs typeface="Tahoma"/>
              </a:rPr>
              <a:t>Post-Legislative Visit Steps</a:t>
            </a:r>
            <a:endParaRPr lang="en-US"/>
          </a:p>
        </p:txBody>
      </p:sp>
      <p:cxnSp>
        <p:nvCxnSpPr>
          <p:cNvPr id="3" name="Straight Connector 2">
            <a:extLst>
              <a:ext uri="{FF2B5EF4-FFF2-40B4-BE49-F238E27FC236}">
                <a16:creationId xmlns:a16="http://schemas.microsoft.com/office/drawing/2014/main" id="{106D0D87-AA2D-5911-1DEB-8233701F15B0}"/>
              </a:ext>
            </a:extLst>
          </p:cNvPr>
          <p:cNvCxnSpPr>
            <a:cxnSpLocks/>
          </p:cNvCxnSpPr>
          <p:nvPr/>
        </p:nvCxnSpPr>
        <p:spPr>
          <a:xfrm flipV="1">
            <a:off x="606607" y="1155569"/>
            <a:ext cx="6235357" cy="71625"/>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pic>
        <p:nvPicPr>
          <p:cNvPr id="585" name="Graphic 585" descr="Camera outline">
            <a:extLst>
              <a:ext uri="{FF2B5EF4-FFF2-40B4-BE49-F238E27FC236}">
                <a16:creationId xmlns:a16="http://schemas.microsoft.com/office/drawing/2014/main" id="{CE3F7C02-6E3B-54B9-1024-784B157A28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9285" y="5440614"/>
            <a:ext cx="520263" cy="520263"/>
          </a:xfrm>
          <a:prstGeom prst="rect">
            <a:avLst/>
          </a:prstGeom>
        </p:spPr>
      </p:pic>
      <p:sp>
        <p:nvSpPr>
          <p:cNvPr id="587" name="Content Placeholder 4">
            <a:extLst>
              <a:ext uri="{FF2B5EF4-FFF2-40B4-BE49-F238E27FC236}">
                <a16:creationId xmlns:a16="http://schemas.microsoft.com/office/drawing/2014/main" id="{2F95A908-1261-5502-2CF4-E94820AD0587}"/>
              </a:ext>
            </a:extLst>
          </p:cNvPr>
          <p:cNvSpPr txBox="1">
            <a:spLocks/>
          </p:cNvSpPr>
          <p:nvPr/>
        </p:nvSpPr>
        <p:spPr>
          <a:xfrm>
            <a:off x="597725" y="1558147"/>
            <a:ext cx="10874229" cy="4738834"/>
          </a:xfrm>
          <a:prstGeom prst="rect">
            <a:avLst/>
          </a:prstGeom>
        </p:spPr>
        <p:txBody>
          <a:bodyPr vert="horz" lIns="91440" tIns="45720" rIns="91440" bIns="45720" rtlCol="0" anchor="t">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spcAft>
                <a:spcPts val="0"/>
              </a:spcAft>
            </a:pPr>
            <a:r>
              <a:rPr lang="en-US" sz="3200">
                <a:solidFill>
                  <a:schemeClr val="tx1"/>
                </a:solidFill>
                <a:latin typeface="Segoe UI"/>
                <a:ea typeface="+mn-lt"/>
                <a:cs typeface="Segoe UI"/>
              </a:rPr>
              <a:t>Let us know if you have any trouble dropping a folder or if you received confirmations of support or questions (we're happy to help with answers and/or follow up)</a:t>
            </a:r>
          </a:p>
          <a:p>
            <a:pPr lvl="1" indent="-514350">
              <a:spcAft>
                <a:spcPts val="0"/>
              </a:spcAft>
              <a:buFont typeface="Courier New,monospace" pitchFamily="34" charset="0"/>
              <a:buChar char="o"/>
            </a:pPr>
            <a:r>
              <a:rPr lang="en-US" sz="3000">
                <a:solidFill>
                  <a:schemeClr val="tx1"/>
                </a:solidFill>
                <a:latin typeface="Segoe UI"/>
                <a:ea typeface="+mn-lt"/>
                <a:cs typeface="Segoe UI"/>
              </a:rPr>
              <a:t>Email </a:t>
            </a:r>
            <a:r>
              <a:rPr lang="en-US" sz="3000">
                <a:solidFill>
                  <a:schemeClr val="tx1"/>
                </a:solidFill>
                <a:latin typeface="Segoe UI"/>
                <a:ea typeface="+mn-lt"/>
                <a:cs typeface="Segoe UI"/>
                <a:hlinkClick r:id="rId5">
                  <a:extLst>
                    <a:ext uri="{A12FA001-AC4F-418D-AE19-62706E023703}">
                      <ahyp:hlinkClr xmlns:ahyp="http://schemas.microsoft.com/office/drawing/2018/hyperlinkcolor" val="tx"/>
                    </a:ext>
                  </a:extLst>
                </a:hlinkClick>
              </a:rPr>
              <a:t>Sue@childrensleague.org</a:t>
            </a:r>
            <a:br>
              <a:rPr lang="en-US" sz="3000">
                <a:latin typeface="Segoe UI"/>
                <a:ea typeface="+mn-lt"/>
                <a:cs typeface="Segoe UI"/>
              </a:rPr>
            </a:br>
            <a:endParaRPr lang="en-US" sz="3000">
              <a:solidFill>
                <a:schemeClr val="tx1"/>
              </a:solidFill>
              <a:latin typeface="Segoe UI"/>
              <a:ea typeface="+mn-lt"/>
              <a:cs typeface="Segoe UI"/>
            </a:endParaRPr>
          </a:p>
          <a:p>
            <a:pPr>
              <a:spcAft>
                <a:spcPts val="0"/>
              </a:spcAft>
            </a:pPr>
            <a:r>
              <a:rPr lang="en-US" sz="3200">
                <a:solidFill>
                  <a:schemeClr val="tx1"/>
                </a:solidFill>
                <a:latin typeface="Segoe UI"/>
                <a:ea typeface="+mn-lt"/>
                <a:cs typeface="Segoe UI"/>
              </a:rPr>
              <a:t>Post on social media </a:t>
            </a:r>
            <a:endParaRPr lang="en-US" sz="3200">
              <a:solidFill>
                <a:schemeClr val="tx1"/>
              </a:solidFill>
              <a:latin typeface="Segoe UI"/>
              <a:ea typeface="+mn-lt"/>
              <a:cs typeface="Calibri"/>
            </a:endParaRPr>
          </a:p>
          <a:p>
            <a:pPr lvl="1" indent="-514350">
              <a:spcAft>
                <a:spcPts val="0"/>
              </a:spcAft>
              <a:buFont typeface="Courier New" pitchFamily="34" charset="0"/>
              <a:buChar char="o"/>
            </a:pPr>
            <a:r>
              <a:rPr lang="en-US" sz="3000">
                <a:solidFill>
                  <a:schemeClr val="tx1"/>
                </a:solidFill>
                <a:latin typeface="Segoe UI"/>
                <a:cs typeface="Segoe UI"/>
              </a:rPr>
              <a:t>Send pics and/or post CLM (you can also email </a:t>
            </a:r>
            <a:r>
              <a:rPr lang="en-US" sz="3000">
                <a:solidFill>
                  <a:schemeClr val="tx1"/>
                </a:solidFill>
                <a:latin typeface="Segoe UI"/>
                <a:cs typeface="Segoe UI"/>
                <a:hlinkClick r:id="rId6">
                  <a:extLst>
                    <a:ext uri="{A12FA001-AC4F-418D-AE19-62706E023703}">
                      <ahyp:hlinkClr xmlns:ahyp="http://schemas.microsoft.com/office/drawing/2018/hyperlinkcolor" val="tx"/>
                    </a:ext>
                  </a:extLst>
                </a:hlinkClick>
              </a:rPr>
              <a:t>Gavin@childrensleague.org</a:t>
            </a:r>
            <a:r>
              <a:rPr lang="en-US" sz="3000">
                <a:solidFill>
                  <a:schemeClr val="tx1"/>
                </a:solidFill>
                <a:latin typeface="Segoe UI"/>
                <a:cs typeface="Segoe UI"/>
              </a:rPr>
              <a:t>)</a:t>
            </a:r>
          </a:p>
          <a:p>
            <a:pPr lvl="1" indent="-514350">
              <a:spcAft>
                <a:spcPts val="0"/>
              </a:spcAft>
              <a:buFont typeface="Courier New" pitchFamily="34" charset="0"/>
              <a:buChar char="o"/>
            </a:pPr>
            <a:endParaRPr lang="en-US" sz="3000">
              <a:solidFill>
                <a:schemeClr val="tx1"/>
              </a:solidFill>
              <a:latin typeface="Segoe UI"/>
              <a:cs typeface="Segoe UI"/>
            </a:endParaRPr>
          </a:p>
          <a:p>
            <a:pPr>
              <a:spcAft>
                <a:spcPts val="0"/>
              </a:spcAft>
              <a:buFont typeface="Courier New,monospace" pitchFamily="34" charset="0"/>
              <a:buChar char="o"/>
            </a:pPr>
            <a:r>
              <a:rPr lang="en-US" sz="3200">
                <a:solidFill>
                  <a:schemeClr val="tx1"/>
                </a:solidFill>
                <a:latin typeface="Segoe UI"/>
                <a:cs typeface="Segoe UI"/>
              </a:rPr>
              <a:t>Send thank you notes/emails</a:t>
            </a:r>
          </a:p>
          <a:p>
            <a:pPr>
              <a:spcAft>
                <a:spcPts val="0"/>
              </a:spcAft>
            </a:pPr>
            <a:endParaRPr lang="en-US" sz="3200">
              <a:solidFill>
                <a:schemeClr val="tx1"/>
              </a:solidFill>
              <a:latin typeface="Segoe UI"/>
              <a:cs typeface="Calibri"/>
            </a:endParaRPr>
          </a:p>
        </p:txBody>
      </p:sp>
    </p:spTree>
    <p:extLst>
      <p:ext uri="{BB962C8B-B14F-4D97-AF65-F5344CB8AC3E}">
        <p14:creationId xmlns:p14="http://schemas.microsoft.com/office/powerpoint/2010/main" val="1006380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24" y="2058"/>
            <a:ext cx="11747500" cy="1356360"/>
          </a:xfrm>
        </p:spPr>
        <p:txBody>
          <a:bodyPr>
            <a:noAutofit/>
          </a:bodyPr>
          <a:lstStyle/>
          <a:p>
            <a:pPr>
              <a:lnSpc>
                <a:spcPct val="100000"/>
              </a:lnSpc>
            </a:pPr>
            <a:r>
              <a:rPr lang="en-US" sz="3600" b="1">
                <a:ln w="0"/>
                <a:solidFill>
                  <a:srgbClr val="7030A0"/>
                </a:solidFill>
                <a:effectLst>
                  <a:outerShdw blurRad="38100" dist="25400" dir="5400000" algn="ctr" rotWithShape="0">
                    <a:srgbClr val="6E747A">
                      <a:alpha val="43000"/>
                    </a:srgbClr>
                  </a:outerShdw>
                </a:effectLst>
                <a:latin typeface="Tahoma"/>
                <a:ea typeface="Tahoma"/>
                <a:cs typeface="Tahoma"/>
              </a:rPr>
              <a:t>Share Photos from Advocacy Day on Social Media!</a:t>
            </a:r>
            <a:endParaRPr lang="en-US"/>
          </a:p>
        </p:txBody>
      </p:sp>
      <p:cxnSp>
        <p:nvCxnSpPr>
          <p:cNvPr id="3" name="Straight Connector 2">
            <a:extLst>
              <a:ext uri="{FF2B5EF4-FFF2-40B4-BE49-F238E27FC236}">
                <a16:creationId xmlns:a16="http://schemas.microsoft.com/office/drawing/2014/main" id="{106D0D87-AA2D-5911-1DEB-8233701F15B0}"/>
              </a:ext>
            </a:extLst>
          </p:cNvPr>
          <p:cNvCxnSpPr>
            <a:cxnSpLocks/>
          </p:cNvCxnSpPr>
          <p:nvPr/>
        </p:nvCxnSpPr>
        <p:spPr>
          <a:xfrm flipV="1">
            <a:off x="242878" y="949997"/>
            <a:ext cx="11534575" cy="27052"/>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AB2E25C6-DFD2-A7E1-9822-49C23A2692EF}"/>
              </a:ext>
            </a:extLst>
          </p:cNvPr>
          <p:cNvSpPr>
            <a:spLocks noGrp="1"/>
          </p:cNvSpPr>
          <p:nvPr>
            <p:ph idx="1"/>
          </p:nvPr>
        </p:nvSpPr>
        <p:spPr>
          <a:xfrm>
            <a:off x="267410" y="1511942"/>
            <a:ext cx="4907230" cy="2555036"/>
          </a:xfrm>
        </p:spPr>
        <p:txBody>
          <a:bodyPr vert="horz" lIns="91440" tIns="45720" rIns="91440" bIns="45720" rtlCol="0" anchor="t">
            <a:noAutofit/>
          </a:bodyPr>
          <a:lstStyle/>
          <a:p>
            <a:pPr marL="685800" indent="-457200">
              <a:lnSpc>
                <a:spcPct val="100000"/>
              </a:lnSpc>
              <a:spcBef>
                <a:spcPts val="700"/>
              </a:spcBef>
            </a:pPr>
            <a:r>
              <a:rPr lang="en-US" sz="2500">
                <a:solidFill>
                  <a:schemeClr val="tx1"/>
                </a:solidFill>
                <a:latin typeface="Segoe UI"/>
                <a:ea typeface="+mn-lt"/>
                <a:cs typeface="+mn-lt"/>
              </a:rPr>
              <a:t>Share across Facebook, X (Twitter), LinkedIn, Instagram, Threads</a:t>
            </a:r>
            <a:endParaRPr lang="en-US" sz="2500">
              <a:solidFill>
                <a:schemeClr val="tx1"/>
              </a:solidFill>
            </a:endParaRPr>
          </a:p>
          <a:p>
            <a:pPr marL="685800" indent="-457200">
              <a:lnSpc>
                <a:spcPct val="100000"/>
              </a:lnSpc>
              <a:spcBef>
                <a:spcPts val="700"/>
              </a:spcBef>
            </a:pPr>
            <a:r>
              <a:rPr lang="en-US" sz="2500">
                <a:solidFill>
                  <a:schemeClr val="tx1"/>
                </a:solidFill>
                <a:latin typeface="Segoe UI"/>
                <a:ea typeface="+mn-lt"/>
                <a:cs typeface="+mn-lt"/>
              </a:rPr>
              <a:t>Tag CLM, other Members, and your legislators</a:t>
            </a:r>
          </a:p>
          <a:p>
            <a:pPr marL="685800" indent="-457200">
              <a:lnSpc>
                <a:spcPct val="100000"/>
              </a:lnSpc>
              <a:spcBef>
                <a:spcPts val="700"/>
              </a:spcBef>
            </a:pPr>
            <a:r>
              <a:rPr lang="en-US" sz="2500">
                <a:solidFill>
                  <a:schemeClr val="tx1"/>
                </a:solidFill>
                <a:latin typeface="Segoe UI"/>
                <a:ea typeface="+mn-lt"/>
                <a:cs typeface="+mn-lt"/>
              </a:rPr>
              <a:t>Include photos</a:t>
            </a:r>
          </a:p>
          <a:p>
            <a:pPr lvl="1">
              <a:buNone/>
            </a:pPr>
            <a:endParaRPr lang="en-US" sz="2500">
              <a:solidFill>
                <a:schemeClr val="tx1"/>
              </a:solidFill>
              <a:latin typeface="Segoe UI"/>
              <a:ea typeface="+mn-lt"/>
              <a:cs typeface="+mn-lt"/>
            </a:endParaRPr>
          </a:p>
          <a:p>
            <a:pPr lvl="1">
              <a:buNone/>
            </a:pPr>
            <a:endParaRPr lang="en-US" sz="2500">
              <a:solidFill>
                <a:schemeClr val="tx1"/>
              </a:solidFill>
              <a:latin typeface="Segoe UI"/>
              <a:ea typeface="+mn-lt"/>
              <a:cs typeface="+mn-lt"/>
            </a:endParaRPr>
          </a:p>
        </p:txBody>
      </p:sp>
      <p:sp>
        <p:nvSpPr>
          <p:cNvPr id="6" name="TextBox 5">
            <a:extLst>
              <a:ext uri="{FF2B5EF4-FFF2-40B4-BE49-F238E27FC236}">
                <a16:creationId xmlns:a16="http://schemas.microsoft.com/office/drawing/2014/main" id="{CB67F049-B88D-17F1-2D79-EFC96C8E5F37}"/>
              </a:ext>
            </a:extLst>
          </p:cNvPr>
          <p:cNvSpPr txBox="1"/>
          <p:nvPr/>
        </p:nvSpPr>
        <p:spPr>
          <a:xfrm>
            <a:off x="768374" y="4298878"/>
            <a:ext cx="4415096" cy="1823576"/>
          </a:xfrm>
          <a:prstGeom prst="rect">
            <a:avLst/>
          </a:prstGeom>
          <a:solidFill>
            <a:srgbClr val="F7F3FF"/>
          </a:solidFill>
          <a:ln>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000"/>
              </a:spcBef>
              <a:spcAft>
                <a:spcPts val="0"/>
              </a:spcAft>
            </a:pPr>
            <a:r>
              <a:rPr lang="en-US" sz="2500" b="1">
                <a:latin typeface="Segoe UI"/>
                <a:cs typeface="Calibri"/>
              </a:rPr>
              <a:t>Event Hashtags:</a:t>
            </a:r>
          </a:p>
          <a:p>
            <a:pPr algn="ctr">
              <a:spcBef>
                <a:spcPts val="500"/>
              </a:spcBef>
              <a:spcAft>
                <a:spcPts val="0"/>
              </a:spcAft>
            </a:pPr>
            <a:r>
              <a:rPr lang="en-US" sz="2500">
                <a:latin typeface="Segoe UI"/>
                <a:cs typeface="Calibri"/>
              </a:rPr>
              <a:t>#CLMAdvocacyDay2025</a:t>
            </a:r>
            <a:endParaRPr lang="en-US" sz="2500">
              <a:latin typeface="Segoe UI"/>
              <a:cs typeface="Calibri" panose="020F0502020204030204" pitchFamily="34" charset="0"/>
            </a:endParaRPr>
          </a:p>
          <a:p>
            <a:pPr algn="ctr">
              <a:spcBef>
                <a:spcPts val="500"/>
              </a:spcBef>
              <a:spcAft>
                <a:spcPts val="0"/>
              </a:spcAft>
            </a:pPr>
            <a:r>
              <a:rPr lang="en-US" sz="2500">
                <a:latin typeface="Segoe UI"/>
                <a:cs typeface="Calibri"/>
              </a:rPr>
              <a:t>#StandUpForChildren</a:t>
            </a:r>
            <a:endParaRPr lang="en-US" sz="2500">
              <a:latin typeface="Segoe UI"/>
              <a:cs typeface="Calibri" panose="020F0502020204030204" pitchFamily="34" charset="0"/>
            </a:endParaRPr>
          </a:p>
          <a:p>
            <a:pPr algn="ctr">
              <a:spcBef>
                <a:spcPts val="500"/>
              </a:spcBef>
              <a:spcAft>
                <a:spcPts val="0"/>
              </a:spcAft>
            </a:pPr>
            <a:r>
              <a:rPr lang="en-US" sz="2500">
                <a:latin typeface="Segoe UI"/>
                <a:cs typeface="Calibri"/>
              </a:rPr>
              <a:t>#MApoli</a:t>
            </a:r>
          </a:p>
        </p:txBody>
      </p:sp>
      <p:pic>
        <p:nvPicPr>
          <p:cNvPr id="4" name="Picture 3">
            <a:extLst>
              <a:ext uri="{FF2B5EF4-FFF2-40B4-BE49-F238E27FC236}">
                <a16:creationId xmlns:a16="http://schemas.microsoft.com/office/drawing/2014/main" id="{85B69DFE-D783-F10A-6A5F-956FA690BD46}"/>
              </a:ext>
            </a:extLst>
          </p:cNvPr>
          <p:cNvPicPr>
            <a:picLocks noChangeAspect="1"/>
          </p:cNvPicPr>
          <p:nvPr/>
        </p:nvPicPr>
        <p:blipFill>
          <a:blip r:embed="rId3"/>
          <a:stretch>
            <a:fillRect/>
          </a:stretch>
        </p:blipFill>
        <p:spPr>
          <a:xfrm>
            <a:off x="5938085" y="1036822"/>
            <a:ext cx="5837207" cy="5583834"/>
          </a:xfrm>
          <a:prstGeom prst="rect">
            <a:avLst/>
          </a:prstGeom>
        </p:spPr>
      </p:pic>
    </p:spTree>
    <p:extLst>
      <p:ext uri="{BB962C8B-B14F-4D97-AF65-F5344CB8AC3E}">
        <p14:creationId xmlns:p14="http://schemas.microsoft.com/office/powerpoint/2010/main" val="3271685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787" y="2058"/>
            <a:ext cx="11747500" cy="1356360"/>
          </a:xfrm>
        </p:spPr>
        <p:txBody>
          <a:bodyPr>
            <a:noAutofit/>
          </a:bodyPr>
          <a:lstStyle/>
          <a:p>
            <a:pPr>
              <a:lnSpc>
                <a:spcPct val="100000"/>
              </a:lnSpc>
            </a:pPr>
            <a:r>
              <a:rPr lang="en-US" sz="3500" b="1">
                <a:ln w="0"/>
                <a:solidFill>
                  <a:srgbClr val="7030A0"/>
                </a:solidFill>
                <a:effectLst>
                  <a:outerShdw blurRad="38100" dist="25400" dir="5400000" algn="ctr" rotWithShape="0">
                    <a:srgbClr val="6E747A">
                      <a:alpha val="43000"/>
                    </a:srgbClr>
                  </a:outerShdw>
                </a:effectLst>
                <a:latin typeface="Tahoma"/>
                <a:ea typeface="Tahoma"/>
                <a:cs typeface="Tahoma"/>
              </a:rPr>
              <a:t>Sample Social Media Post Language</a:t>
            </a:r>
            <a:endParaRPr lang="en-US"/>
          </a:p>
        </p:txBody>
      </p:sp>
      <p:cxnSp>
        <p:nvCxnSpPr>
          <p:cNvPr id="3" name="Straight Connector 2">
            <a:extLst>
              <a:ext uri="{FF2B5EF4-FFF2-40B4-BE49-F238E27FC236}">
                <a16:creationId xmlns:a16="http://schemas.microsoft.com/office/drawing/2014/main" id="{106D0D87-AA2D-5911-1DEB-8233701F15B0}"/>
              </a:ext>
            </a:extLst>
          </p:cNvPr>
          <p:cNvCxnSpPr>
            <a:cxnSpLocks/>
          </p:cNvCxnSpPr>
          <p:nvPr/>
        </p:nvCxnSpPr>
        <p:spPr>
          <a:xfrm>
            <a:off x="443407" y="979067"/>
            <a:ext cx="8186386" cy="11299"/>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AB2E25C6-DFD2-A7E1-9822-49C23A2692EF}"/>
              </a:ext>
            </a:extLst>
          </p:cNvPr>
          <p:cNvSpPr>
            <a:spLocks noGrp="1"/>
          </p:cNvSpPr>
          <p:nvPr>
            <p:ph idx="1"/>
          </p:nvPr>
        </p:nvSpPr>
        <p:spPr>
          <a:xfrm>
            <a:off x="634892" y="1702877"/>
            <a:ext cx="10686251" cy="4189740"/>
          </a:xfrm>
        </p:spPr>
        <p:txBody>
          <a:bodyPr vert="horz" lIns="91440" tIns="45720" rIns="91440" bIns="45720" rtlCol="0" anchor="t">
            <a:noAutofit/>
          </a:bodyPr>
          <a:lstStyle/>
          <a:p>
            <a:pPr indent="0">
              <a:buNone/>
            </a:pPr>
            <a:r>
              <a:rPr lang="en-US" sz="3200">
                <a:solidFill>
                  <a:schemeClr val="tx1"/>
                </a:solidFill>
                <a:latin typeface="Segoe UI"/>
                <a:ea typeface="+mn-lt"/>
                <a:cs typeface="+mn-lt"/>
              </a:rPr>
              <a:t>"Today, we joined fellow Members of the Children’s League of Massachusetts for State House Advocacy Day on Beacon Hill!</a:t>
            </a:r>
          </a:p>
          <a:p>
            <a:pPr indent="0">
              <a:buNone/>
            </a:pPr>
            <a:r>
              <a:rPr lang="en-US" sz="3200">
                <a:solidFill>
                  <a:schemeClr val="tx1"/>
                </a:solidFill>
                <a:latin typeface="Segoe UI"/>
                <a:ea typeface="+mn-lt"/>
                <a:cs typeface="+mn-lt"/>
              </a:rPr>
              <a:t>We celebrated legislative champions </a:t>
            </a:r>
            <a:r>
              <a:rPr lang="en-US" sz="3200">
                <a:solidFill>
                  <a:schemeClr val="tx1"/>
                </a:solidFill>
                <a:latin typeface="Segoe UI"/>
                <a:ea typeface="+mn-lt"/>
                <a:cs typeface="Segoe UI"/>
              </a:rPr>
              <a:t>@senrobynkennedy and @jaylivingstone</a:t>
            </a:r>
            <a:r>
              <a:rPr lang="en-US" sz="3200">
                <a:solidFill>
                  <a:schemeClr val="tx1"/>
                </a:solidFill>
                <a:latin typeface="Segoe UI"/>
                <a:ea typeface="+mn-lt"/>
                <a:cs typeface="+mn-lt"/>
              </a:rPr>
              <a:t> along with program leaders and direct service staff who have dedicated their careers to improving outcomes for children and families in the Commonwealth.</a:t>
            </a:r>
          </a:p>
          <a:p>
            <a:pPr indent="0">
              <a:buNone/>
            </a:pPr>
            <a:r>
              <a:rPr lang="en-US" sz="3200">
                <a:solidFill>
                  <a:schemeClr val="tx1"/>
                </a:solidFill>
                <a:latin typeface="Segoe UI"/>
                <a:ea typeface="+mn-lt"/>
                <a:cs typeface="+mn-lt"/>
              </a:rPr>
              <a:t>#CLMAdvocacyDay2025 #MaPoli #StandUpForChildren”</a:t>
            </a:r>
            <a:br>
              <a:rPr lang="en-US" sz="2600">
                <a:latin typeface="Segoe UI"/>
                <a:ea typeface="+mn-lt"/>
                <a:cs typeface="+mn-lt"/>
              </a:rPr>
            </a:br>
            <a:endParaRPr lang="en-US" sz="2600">
              <a:solidFill>
                <a:schemeClr val="tx1"/>
              </a:solidFill>
              <a:latin typeface="Segoe UI"/>
              <a:ea typeface="+mn-lt"/>
              <a:cs typeface="+mn-lt"/>
            </a:endParaRPr>
          </a:p>
          <a:p>
            <a:pPr lvl="1" indent="0">
              <a:lnSpc>
                <a:spcPct val="100000"/>
              </a:lnSpc>
              <a:buNone/>
            </a:pPr>
            <a:endParaRPr lang="en-US" sz="2600">
              <a:solidFill>
                <a:schemeClr val="tx1"/>
              </a:solidFill>
              <a:latin typeface="Segoe UI"/>
              <a:cs typeface="Segoe UI"/>
            </a:endParaRPr>
          </a:p>
          <a:p>
            <a:pPr lvl="1">
              <a:buNone/>
            </a:pPr>
            <a:endParaRPr lang="en-US" sz="2600">
              <a:solidFill>
                <a:schemeClr val="tx1"/>
              </a:solidFill>
              <a:latin typeface="Segoe UI"/>
              <a:ea typeface="+mn-lt"/>
              <a:cs typeface="+mn-lt"/>
            </a:endParaRPr>
          </a:p>
        </p:txBody>
      </p:sp>
    </p:spTree>
    <p:extLst>
      <p:ext uri="{BB962C8B-B14F-4D97-AF65-F5344CB8AC3E}">
        <p14:creationId xmlns:p14="http://schemas.microsoft.com/office/powerpoint/2010/main" val="2045189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73" y="206165"/>
            <a:ext cx="11747500" cy="1356360"/>
          </a:xfrm>
        </p:spPr>
        <p:txBody>
          <a:bodyPr>
            <a:noAutofit/>
          </a:bodyPr>
          <a:lstStyle/>
          <a:p>
            <a:pPr>
              <a:lnSpc>
                <a:spcPct val="100000"/>
              </a:lnSpc>
            </a:pPr>
            <a:r>
              <a:rPr lang="en-US" sz="3500" b="1">
                <a:ln w="0"/>
                <a:solidFill>
                  <a:srgbClr val="7030A0"/>
                </a:solidFill>
                <a:effectLst>
                  <a:outerShdw blurRad="38100" dist="25400" dir="5400000" algn="ctr" rotWithShape="0">
                    <a:srgbClr val="6E747A">
                      <a:alpha val="43000"/>
                    </a:srgbClr>
                  </a:outerShdw>
                </a:effectLst>
                <a:latin typeface="Tahoma"/>
                <a:ea typeface="Tahoma"/>
                <a:cs typeface="Tahoma"/>
              </a:rPr>
              <a:t>Social Media Activity</a:t>
            </a:r>
            <a:endParaRPr lang="en-US"/>
          </a:p>
        </p:txBody>
      </p:sp>
      <p:cxnSp>
        <p:nvCxnSpPr>
          <p:cNvPr id="3" name="Straight Connector 2">
            <a:extLst>
              <a:ext uri="{FF2B5EF4-FFF2-40B4-BE49-F238E27FC236}">
                <a16:creationId xmlns:a16="http://schemas.microsoft.com/office/drawing/2014/main" id="{106D0D87-AA2D-5911-1DEB-8233701F15B0}"/>
              </a:ext>
            </a:extLst>
          </p:cNvPr>
          <p:cNvCxnSpPr>
            <a:cxnSpLocks/>
          </p:cNvCxnSpPr>
          <p:nvPr/>
        </p:nvCxnSpPr>
        <p:spPr>
          <a:xfrm flipV="1">
            <a:off x="672360" y="1189878"/>
            <a:ext cx="4611402" cy="77"/>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AB2E25C6-DFD2-A7E1-9822-49C23A2692EF}"/>
              </a:ext>
            </a:extLst>
          </p:cNvPr>
          <p:cNvSpPr>
            <a:spLocks noGrp="1"/>
          </p:cNvSpPr>
          <p:nvPr>
            <p:ph idx="1"/>
          </p:nvPr>
        </p:nvSpPr>
        <p:spPr>
          <a:xfrm>
            <a:off x="603962" y="1556970"/>
            <a:ext cx="5728279" cy="1129174"/>
          </a:xfrm>
        </p:spPr>
        <p:txBody>
          <a:bodyPr vert="horz" lIns="91440" tIns="45720" rIns="91440" bIns="45720" rtlCol="0" anchor="t">
            <a:noAutofit/>
          </a:bodyPr>
          <a:lstStyle/>
          <a:p>
            <a:pPr marL="685800" indent="-457200"/>
            <a:r>
              <a:rPr lang="en-US" sz="2600">
                <a:solidFill>
                  <a:schemeClr val="tx1"/>
                </a:solidFill>
                <a:latin typeface="Segoe UI"/>
                <a:cs typeface="Segoe UI"/>
              </a:rPr>
              <a:t>'</a:t>
            </a:r>
            <a:r>
              <a:rPr lang="en-US" sz="2600" b="1">
                <a:solidFill>
                  <a:schemeClr val="tx1"/>
                </a:solidFill>
                <a:latin typeface="Segoe UI"/>
                <a:cs typeface="Segoe UI"/>
              </a:rPr>
              <a:t>Pin the Map</a:t>
            </a:r>
            <a:r>
              <a:rPr lang="en-US" sz="2600">
                <a:solidFill>
                  <a:schemeClr val="tx1"/>
                </a:solidFill>
                <a:latin typeface="Segoe UI"/>
                <a:cs typeface="Segoe UI"/>
              </a:rPr>
              <a:t>' activity – Showcase our League's reach across the state</a:t>
            </a:r>
          </a:p>
          <a:p>
            <a:pPr indent="0">
              <a:buNone/>
            </a:pPr>
            <a:endParaRPr lang="en-US" sz="2600">
              <a:solidFill>
                <a:schemeClr val="tx1"/>
              </a:solidFill>
              <a:latin typeface="Segoe UI"/>
              <a:cs typeface="Segoe UI"/>
            </a:endParaRPr>
          </a:p>
          <a:p>
            <a:pPr marL="685800" indent="-457200"/>
            <a:endParaRPr lang="en-US" sz="2600">
              <a:solidFill>
                <a:schemeClr val="tx1"/>
              </a:solidFill>
              <a:latin typeface="Segoe UI"/>
              <a:cs typeface="Segoe UI"/>
            </a:endParaRPr>
          </a:p>
        </p:txBody>
      </p:sp>
      <p:pic>
        <p:nvPicPr>
          <p:cNvPr id="6" name="Picture 5" descr="A white sign with black text and blue and red dots&#10;&#10;Description automatically generated">
            <a:extLst>
              <a:ext uri="{FF2B5EF4-FFF2-40B4-BE49-F238E27FC236}">
                <a16:creationId xmlns:a16="http://schemas.microsoft.com/office/drawing/2014/main" id="{04C46A02-9384-6678-7A6C-E0378D2366B1}"/>
              </a:ext>
            </a:extLst>
          </p:cNvPr>
          <p:cNvPicPr>
            <a:picLocks noChangeAspect="1"/>
          </p:cNvPicPr>
          <p:nvPr/>
        </p:nvPicPr>
        <p:blipFill rotWithShape="1">
          <a:blip r:embed="rId3"/>
          <a:srcRect l="11174" t="7222" r="9975" b="3056"/>
          <a:stretch/>
        </p:blipFill>
        <p:spPr>
          <a:xfrm>
            <a:off x="1172307" y="2687180"/>
            <a:ext cx="4593751" cy="3589178"/>
          </a:xfrm>
          <a:prstGeom prst="rect">
            <a:avLst/>
          </a:prstGeom>
          <a:effectLst>
            <a:outerShdw blurRad="50800" dist="38100" dir="2700000">
              <a:srgbClr val="000000">
                <a:alpha val="40000"/>
              </a:srgbClr>
            </a:outerShdw>
          </a:effectLst>
        </p:spPr>
      </p:pic>
      <p:sp>
        <p:nvSpPr>
          <p:cNvPr id="7" name="Content Placeholder 4">
            <a:extLst>
              <a:ext uri="{FF2B5EF4-FFF2-40B4-BE49-F238E27FC236}">
                <a16:creationId xmlns:a16="http://schemas.microsoft.com/office/drawing/2014/main" id="{D5E7EBDD-8FCE-3DF4-7F1A-03383432E83F}"/>
              </a:ext>
            </a:extLst>
          </p:cNvPr>
          <p:cNvSpPr txBox="1">
            <a:spLocks/>
          </p:cNvSpPr>
          <p:nvPr/>
        </p:nvSpPr>
        <p:spPr>
          <a:xfrm>
            <a:off x="6090362" y="1556970"/>
            <a:ext cx="5728279" cy="1129174"/>
          </a:xfrm>
          <a:prstGeom prst="rect">
            <a:avLst/>
          </a:prstGeom>
        </p:spPr>
        <p:txBody>
          <a:bodyPr vert="horz" lIns="91440" tIns="45720" rIns="91440" bIns="45720" rtlCol="0" anchor="t">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685800" indent="-457200" fontAlgn="auto">
              <a:spcAft>
                <a:spcPts val="0"/>
              </a:spcAft>
            </a:pPr>
            <a:r>
              <a:rPr lang="en-US" sz="2400" b="1">
                <a:solidFill>
                  <a:schemeClr val="tx1"/>
                </a:solidFill>
                <a:latin typeface="Segoe UI"/>
                <a:cs typeface="Segoe UI"/>
              </a:rPr>
              <a:t>Social Media Station</a:t>
            </a:r>
            <a:r>
              <a:rPr lang="en-US" sz="2400">
                <a:solidFill>
                  <a:schemeClr val="tx1"/>
                </a:solidFill>
                <a:latin typeface="Segoe UI"/>
                <a:cs typeface="Segoe UI"/>
              </a:rPr>
              <a:t> – Take pictures with "I Stand Up for children, family, and youth because..." signs</a:t>
            </a:r>
          </a:p>
        </p:txBody>
      </p:sp>
      <p:pic>
        <p:nvPicPr>
          <p:cNvPr id="8" name="Picture 7" descr="A person writing on a paper&#10;&#10;AI-generated content may be incorrect.">
            <a:extLst>
              <a:ext uri="{FF2B5EF4-FFF2-40B4-BE49-F238E27FC236}">
                <a16:creationId xmlns:a16="http://schemas.microsoft.com/office/drawing/2014/main" id="{1E07B453-1A25-28F7-0A1F-1A9639F2B0B9}"/>
              </a:ext>
            </a:extLst>
          </p:cNvPr>
          <p:cNvPicPr>
            <a:picLocks noChangeAspect="1"/>
          </p:cNvPicPr>
          <p:nvPr/>
        </p:nvPicPr>
        <p:blipFill>
          <a:blip r:embed="rId4"/>
          <a:stretch>
            <a:fillRect/>
          </a:stretch>
        </p:blipFill>
        <p:spPr>
          <a:xfrm>
            <a:off x="6544406" y="3071446"/>
            <a:ext cx="4812325" cy="3200401"/>
          </a:xfrm>
          <a:prstGeom prst="rect">
            <a:avLst/>
          </a:prstGeom>
        </p:spPr>
      </p:pic>
    </p:spTree>
    <p:extLst>
      <p:ext uri="{BB962C8B-B14F-4D97-AF65-F5344CB8AC3E}">
        <p14:creationId xmlns:p14="http://schemas.microsoft.com/office/powerpoint/2010/main" val="3041749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558" y="264817"/>
            <a:ext cx="6597431" cy="1356360"/>
          </a:xfrm>
        </p:spPr>
        <p:txBody>
          <a:bodyPr>
            <a:noAutofit/>
          </a:bodyPr>
          <a:lstStyle/>
          <a:p>
            <a:pPr>
              <a:lnSpc>
                <a:spcPct val="100000"/>
              </a:lnSpc>
            </a:pPr>
            <a:r>
              <a:rPr lang="en-US" sz="3500" b="1">
                <a:ln w="0"/>
                <a:solidFill>
                  <a:srgbClr val="7030A0"/>
                </a:solidFill>
                <a:effectLst>
                  <a:outerShdw blurRad="38100" dist="25400" dir="5400000" algn="ctr" rotWithShape="0">
                    <a:srgbClr val="6E747A">
                      <a:alpha val="43000"/>
                    </a:srgbClr>
                  </a:outerShdw>
                </a:effectLst>
                <a:latin typeface="Tahoma"/>
                <a:ea typeface="Tahoma"/>
                <a:cs typeface="Tahoma"/>
              </a:rPr>
              <a:t>Follow CLM on Social Media!</a:t>
            </a:r>
            <a:endParaRPr lang="en-US"/>
          </a:p>
        </p:txBody>
      </p:sp>
      <p:cxnSp>
        <p:nvCxnSpPr>
          <p:cNvPr id="3" name="Straight Connector 2">
            <a:extLst>
              <a:ext uri="{FF2B5EF4-FFF2-40B4-BE49-F238E27FC236}">
                <a16:creationId xmlns:a16="http://schemas.microsoft.com/office/drawing/2014/main" id="{106D0D87-AA2D-5911-1DEB-8233701F15B0}"/>
              </a:ext>
            </a:extLst>
          </p:cNvPr>
          <p:cNvCxnSpPr>
            <a:cxnSpLocks/>
          </p:cNvCxnSpPr>
          <p:nvPr/>
        </p:nvCxnSpPr>
        <p:spPr>
          <a:xfrm>
            <a:off x="2884523" y="1280145"/>
            <a:ext cx="6428301" cy="38177"/>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pic>
        <p:nvPicPr>
          <p:cNvPr id="10" name="Picture 9" descr="A group of logos with text&#10;&#10;Description automatically generated">
            <a:extLst>
              <a:ext uri="{FF2B5EF4-FFF2-40B4-BE49-F238E27FC236}">
                <a16:creationId xmlns:a16="http://schemas.microsoft.com/office/drawing/2014/main" id="{99E57D2E-0771-E90B-4E61-95E8E8B7DA43}"/>
              </a:ext>
            </a:extLst>
          </p:cNvPr>
          <p:cNvPicPr>
            <a:picLocks noChangeAspect="1"/>
          </p:cNvPicPr>
          <p:nvPr/>
        </p:nvPicPr>
        <p:blipFill rotWithShape="1">
          <a:blip r:embed="rId3"/>
          <a:srcRect r="896" b="4571"/>
          <a:stretch/>
        </p:blipFill>
        <p:spPr>
          <a:xfrm>
            <a:off x="531962" y="2418934"/>
            <a:ext cx="11128086" cy="2407984"/>
          </a:xfrm>
          <a:prstGeom prst="rect">
            <a:avLst/>
          </a:prstGeom>
        </p:spPr>
      </p:pic>
    </p:spTree>
    <p:extLst>
      <p:ext uri="{BB962C8B-B14F-4D97-AF65-F5344CB8AC3E}">
        <p14:creationId xmlns:p14="http://schemas.microsoft.com/office/powerpoint/2010/main" val="4072517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57338" y="245899"/>
            <a:ext cx="8605354" cy="1355725"/>
          </a:xfrm>
        </p:spPr>
        <p:txBody>
          <a:bodyPr>
            <a:normAutofit/>
          </a:bodyPr>
          <a:lstStyle/>
          <a:p>
            <a:r>
              <a:rPr lang="en-US" b="1">
                <a:ln w="0"/>
                <a:solidFill>
                  <a:srgbClr val="7030A0"/>
                </a:solidFill>
                <a:effectLst>
                  <a:outerShdw blurRad="38100" dist="25400" dir="5400000" algn="ctr" rotWithShape="0">
                    <a:srgbClr val="6E747A">
                      <a:alpha val="43000"/>
                    </a:srgbClr>
                  </a:outerShdw>
                </a:effectLst>
                <a:latin typeface="Tahoma"/>
                <a:ea typeface="Tahoma"/>
                <a:cs typeface="Tahoma"/>
              </a:rPr>
              <a:t>What would you like to add?</a:t>
            </a:r>
            <a:endParaRPr lang="en-US">
              <a:solidFill>
                <a:srgbClr val="7030A0"/>
              </a:solidFill>
              <a:latin typeface="Tahoma"/>
              <a:ea typeface="Tahoma"/>
              <a:cs typeface="Tahoma"/>
            </a:endParaRPr>
          </a:p>
        </p:txBody>
      </p:sp>
      <p:cxnSp>
        <p:nvCxnSpPr>
          <p:cNvPr id="3" name="Straight Connector 2">
            <a:extLst>
              <a:ext uri="{FF2B5EF4-FFF2-40B4-BE49-F238E27FC236}">
                <a16:creationId xmlns:a16="http://schemas.microsoft.com/office/drawing/2014/main" id="{F613CA04-899A-40BC-3CA7-F2440BF5F4C4}"/>
              </a:ext>
            </a:extLst>
          </p:cNvPr>
          <p:cNvCxnSpPr>
            <a:cxnSpLocks/>
          </p:cNvCxnSpPr>
          <p:nvPr/>
        </p:nvCxnSpPr>
        <p:spPr>
          <a:xfrm flipV="1">
            <a:off x="2582916" y="1291499"/>
            <a:ext cx="7019312" cy="13137"/>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pic>
        <p:nvPicPr>
          <p:cNvPr id="5" name="Picture 5" descr="A picture containing person&#10;&#10;Description automatically generated">
            <a:extLst>
              <a:ext uri="{FF2B5EF4-FFF2-40B4-BE49-F238E27FC236}">
                <a16:creationId xmlns:a16="http://schemas.microsoft.com/office/drawing/2014/main" id="{47FF4682-1E20-F950-F404-200963413262}"/>
              </a:ext>
            </a:extLst>
          </p:cNvPr>
          <p:cNvPicPr>
            <a:picLocks noChangeAspect="1"/>
          </p:cNvPicPr>
          <p:nvPr/>
        </p:nvPicPr>
        <p:blipFill>
          <a:blip r:embed="rId3"/>
          <a:stretch>
            <a:fillRect/>
          </a:stretch>
        </p:blipFill>
        <p:spPr>
          <a:xfrm>
            <a:off x="3116911" y="1716721"/>
            <a:ext cx="5944558" cy="4243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3965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66777" y="278525"/>
            <a:ext cx="9875837" cy="1357312"/>
          </a:xfrm>
        </p:spPr>
        <p:txBody>
          <a:bodyPr>
            <a:normAutofit/>
          </a:bodyPr>
          <a:lstStyle/>
          <a:p>
            <a:pPr marL="45720"/>
            <a:r>
              <a:rPr lang="en-US" sz="4000" b="1">
                <a:solidFill>
                  <a:srgbClr val="7030A0"/>
                </a:solidFill>
                <a:latin typeface="Tahoma"/>
                <a:ea typeface="Tahoma"/>
                <a:cs typeface="Tahoma"/>
              </a:rPr>
              <a:t>Reach out anytime</a:t>
            </a:r>
            <a:endParaRPr lang="en-US"/>
          </a:p>
        </p:txBody>
      </p:sp>
      <p:pic>
        <p:nvPicPr>
          <p:cNvPr id="14" name="Content Placeholder 3">
            <a:extLst>
              <a:ext uri="{FF2B5EF4-FFF2-40B4-BE49-F238E27FC236}">
                <a16:creationId xmlns:a16="http://schemas.microsoft.com/office/drawing/2014/main" id="{20D1A7B0-CB79-DE55-1148-569714EBA23A}"/>
              </a:ext>
            </a:extLst>
          </p:cNvPr>
          <p:cNvPicPr>
            <a:picLocks noGrp="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51794" y="539312"/>
            <a:ext cx="2422743" cy="995253"/>
          </a:xfrm>
          <a:prstGeom prst="rect">
            <a:avLst/>
          </a:prstGeom>
          <a:ln>
            <a:solidFill>
              <a:schemeClr val="accent1"/>
            </a:solidFill>
          </a:ln>
          <a:effectLst>
            <a:outerShdw blurRad="244645" dist="50800" dir="5400000" algn="ctr" rotWithShape="0">
              <a:srgbClr val="000000">
                <a:alpha val="43137"/>
              </a:srgbClr>
            </a:outerShdw>
          </a:effectLst>
        </p:spPr>
      </p:pic>
      <p:sp>
        <p:nvSpPr>
          <p:cNvPr id="13" name="TextBox 12">
            <a:extLst>
              <a:ext uri="{FF2B5EF4-FFF2-40B4-BE49-F238E27FC236}">
                <a16:creationId xmlns:a16="http://schemas.microsoft.com/office/drawing/2014/main" id="{94987C5B-652A-922C-1230-D5444C2AAB3F}"/>
              </a:ext>
            </a:extLst>
          </p:cNvPr>
          <p:cNvSpPr txBox="1"/>
          <p:nvPr/>
        </p:nvSpPr>
        <p:spPr>
          <a:xfrm>
            <a:off x="873925" y="1938372"/>
            <a:ext cx="4384104" cy="1692771"/>
          </a:xfrm>
          <a:prstGeom prst="rect">
            <a:avLst/>
          </a:prstGeom>
          <a:solidFill>
            <a:schemeClr val="accent5">
              <a:lumMod val="20000"/>
              <a:lumOff val="80000"/>
            </a:schemeClr>
          </a:solidFill>
          <a:effectLst>
            <a:outerShdw blurRad="172625" dist="50800" dir="5400000" algn="ctr" rotWithShape="0">
              <a:srgbClr val="000000">
                <a:alpha val="43137"/>
              </a:srgbClr>
            </a:outerShdw>
          </a:effectLst>
        </p:spPr>
        <p:txBody>
          <a:bodyPr wrap="square" lIns="91440" tIns="45720" rIns="91440" bIns="45720" anchor="t">
            <a:spAutoFit/>
          </a:bodyPr>
          <a:lstStyle/>
          <a:p>
            <a:pPr marL="45720" indent="0">
              <a:buNone/>
            </a:pPr>
            <a:r>
              <a:rPr lang="en-US" sz="2400" b="1">
                <a:latin typeface="Segoe UI"/>
                <a:cs typeface="Segoe UI"/>
              </a:rPr>
              <a:t>Sue O’Callaghan, Esq.</a:t>
            </a:r>
            <a:endParaRPr lang="en-US" sz="2000" b="1">
              <a:latin typeface="Segoe UI"/>
              <a:cs typeface="Segoe UI"/>
            </a:endParaRPr>
          </a:p>
          <a:p>
            <a:pPr marL="45720" indent="0">
              <a:buNone/>
            </a:pPr>
            <a:r>
              <a:rPr lang="en-US" sz="2000">
                <a:latin typeface="Segoe UI"/>
                <a:cs typeface="Segoe UI"/>
              </a:rPr>
              <a:t>Director of Public Policy</a:t>
            </a:r>
          </a:p>
          <a:p>
            <a:pPr marL="388620" indent="-342900">
              <a:buFont typeface="Arial" panose="020B0604020202020204" pitchFamily="34" charset="0"/>
              <a:buChar char="•"/>
            </a:pPr>
            <a:r>
              <a:rPr lang="en-US" sz="2000">
                <a:latin typeface="Segoe UI"/>
                <a:cs typeface="Segoe UI"/>
                <a:hlinkClick r:id="rId4">
                  <a:extLst>
                    <a:ext uri="{A12FA001-AC4F-418D-AE19-62706E023703}">
                      <ahyp:hlinkClr xmlns:ahyp="http://schemas.microsoft.com/office/drawing/2018/hyperlinkcolor" val="tx"/>
                    </a:ext>
                  </a:extLst>
                </a:hlinkClick>
              </a:rPr>
              <a:t>sue@childrensleague.or</a:t>
            </a:r>
            <a:r>
              <a:rPr lang="en-US" sz="2000">
                <a:latin typeface="Segoe UI"/>
                <a:cs typeface="Segoe UI"/>
              </a:rPr>
              <a:t>g</a:t>
            </a:r>
          </a:p>
          <a:p>
            <a:pPr marL="388620" indent="-342900">
              <a:buFont typeface="Arial" panose="020B0604020202020204" pitchFamily="34" charset="0"/>
              <a:buChar char="•"/>
            </a:pPr>
            <a:r>
              <a:rPr lang="en-US" sz="2000">
                <a:latin typeface="Segoe UI"/>
                <a:cs typeface="Segoe UI"/>
              </a:rPr>
              <a:t>Office: (617) 695-1991</a:t>
            </a:r>
          </a:p>
          <a:p>
            <a:pPr marL="388620" indent="-342900">
              <a:buFont typeface="Arial" panose="020B0604020202020204" pitchFamily="34" charset="0"/>
              <a:buChar char="•"/>
            </a:pPr>
            <a:r>
              <a:rPr lang="en-US" sz="2000">
                <a:latin typeface="Segoe UI"/>
                <a:cs typeface="Segoe UI"/>
              </a:rPr>
              <a:t>Cell: (518) 469-6504</a:t>
            </a:r>
          </a:p>
        </p:txBody>
      </p:sp>
      <p:sp>
        <p:nvSpPr>
          <p:cNvPr id="3" name="TextBox 2">
            <a:extLst>
              <a:ext uri="{FF2B5EF4-FFF2-40B4-BE49-F238E27FC236}">
                <a16:creationId xmlns:a16="http://schemas.microsoft.com/office/drawing/2014/main" id="{7D4DB8A1-99FC-0579-9C81-B6ABC9198DE2}"/>
              </a:ext>
            </a:extLst>
          </p:cNvPr>
          <p:cNvSpPr txBox="1"/>
          <p:nvPr/>
        </p:nvSpPr>
        <p:spPr>
          <a:xfrm>
            <a:off x="479945" y="5392792"/>
            <a:ext cx="4865042" cy="461665"/>
          </a:xfrm>
          <a:prstGeom prst="rect">
            <a:avLst/>
          </a:prstGeom>
          <a:noFill/>
        </p:spPr>
        <p:txBody>
          <a:bodyPr wrap="square">
            <a:spAutoFit/>
          </a:bodyPr>
          <a:lstStyle/>
          <a:p>
            <a:pPr marL="45720" indent="0">
              <a:buNone/>
            </a:pPr>
            <a:endParaRPr lang="en-US" sz="2400" i="1">
              <a:solidFill>
                <a:schemeClr val="tx1"/>
              </a:solidFill>
              <a:latin typeface="Segoe UI" panose="020B0502040204020203" pitchFamily="34" charset="0"/>
              <a:cs typeface="Segoe UI" panose="020B0502040204020203" pitchFamily="34" charset="0"/>
            </a:endParaRPr>
          </a:p>
        </p:txBody>
      </p:sp>
      <p:cxnSp>
        <p:nvCxnSpPr>
          <p:cNvPr id="6" name="Straight Connector 5">
            <a:extLst>
              <a:ext uri="{FF2B5EF4-FFF2-40B4-BE49-F238E27FC236}">
                <a16:creationId xmlns:a16="http://schemas.microsoft.com/office/drawing/2014/main" id="{46619BD4-C1AB-6DAF-BAA5-028BAC3BD118}"/>
              </a:ext>
            </a:extLst>
          </p:cNvPr>
          <p:cNvCxnSpPr>
            <a:cxnSpLocks/>
          </p:cNvCxnSpPr>
          <p:nvPr/>
        </p:nvCxnSpPr>
        <p:spPr>
          <a:xfrm>
            <a:off x="3271552" y="1344065"/>
            <a:ext cx="8206073"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pic>
        <p:nvPicPr>
          <p:cNvPr id="4" name="Picture 3" descr="A group of people holding a sign&#10;&#10;Description automatically generated">
            <a:extLst>
              <a:ext uri="{FF2B5EF4-FFF2-40B4-BE49-F238E27FC236}">
                <a16:creationId xmlns:a16="http://schemas.microsoft.com/office/drawing/2014/main" id="{F5FFDABD-DA7A-3009-AB51-DAC0D6685642}"/>
              </a:ext>
            </a:extLst>
          </p:cNvPr>
          <p:cNvPicPr>
            <a:picLocks noChangeAspect="1"/>
          </p:cNvPicPr>
          <p:nvPr/>
        </p:nvPicPr>
        <p:blipFill>
          <a:blip r:embed="rId5"/>
          <a:stretch>
            <a:fillRect/>
          </a:stretch>
        </p:blipFill>
        <p:spPr>
          <a:xfrm>
            <a:off x="5816874" y="2235146"/>
            <a:ext cx="5429250" cy="3624262"/>
          </a:xfrm>
          <a:prstGeom prst="rect">
            <a:avLst/>
          </a:prstGeom>
          <a:effectLst>
            <a:outerShdw blurRad="245207" dist="50800" dir="5400000" algn="ctr" rotWithShape="0">
              <a:srgbClr val="000000">
                <a:alpha val="43137"/>
              </a:srgbClr>
            </a:outerShdw>
          </a:effectLst>
        </p:spPr>
      </p:pic>
      <p:sp>
        <p:nvSpPr>
          <p:cNvPr id="5" name="TextBox 4">
            <a:extLst>
              <a:ext uri="{FF2B5EF4-FFF2-40B4-BE49-F238E27FC236}">
                <a16:creationId xmlns:a16="http://schemas.microsoft.com/office/drawing/2014/main" id="{DFF93CF4-F69B-FE7C-19FA-74B4194B854F}"/>
              </a:ext>
            </a:extLst>
          </p:cNvPr>
          <p:cNvSpPr txBox="1"/>
          <p:nvPr/>
        </p:nvSpPr>
        <p:spPr>
          <a:xfrm>
            <a:off x="873924" y="4051652"/>
            <a:ext cx="4312984" cy="1692771"/>
          </a:xfrm>
          <a:prstGeom prst="rect">
            <a:avLst/>
          </a:prstGeom>
          <a:solidFill>
            <a:schemeClr val="accent5">
              <a:lumMod val="20000"/>
              <a:lumOff val="80000"/>
            </a:schemeClr>
          </a:solidFill>
          <a:effectLst>
            <a:outerShdw blurRad="172625" dist="50800" dir="5400000" algn="ctr" rotWithShape="0">
              <a:srgbClr val="000000">
                <a:alpha val="43137"/>
              </a:srgbClr>
            </a:outerShdw>
          </a:effectLst>
        </p:spPr>
        <p:txBody>
          <a:bodyPr wrap="square" lIns="91440" tIns="45720" rIns="91440" bIns="45720" anchor="t">
            <a:spAutoFit/>
          </a:bodyPr>
          <a:lstStyle/>
          <a:p>
            <a:pPr marL="45720"/>
            <a:r>
              <a:rPr lang="en-US" sz="2400" b="1">
                <a:latin typeface="Segoe UI"/>
                <a:cs typeface="Segoe UI"/>
              </a:rPr>
              <a:t>Gavin Clark</a:t>
            </a:r>
          </a:p>
          <a:p>
            <a:pPr marL="45720"/>
            <a:r>
              <a:rPr lang="en-US" sz="2000">
                <a:latin typeface="Segoe UI"/>
                <a:cs typeface="Segoe UI"/>
              </a:rPr>
              <a:t>Communications &amp; Public Policy Specialist</a:t>
            </a:r>
          </a:p>
          <a:p>
            <a:pPr marL="388620" indent="-342900">
              <a:buFont typeface="Arial" panose="020B0604020202020204" pitchFamily="34" charset="0"/>
              <a:buChar char="•"/>
            </a:pPr>
            <a:r>
              <a:rPr lang="en-US" sz="2000" u="sng">
                <a:latin typeface="Segoe UI"/>
                <a:cs typeface="Segoe UI"/>
              </a:rPr>
              <a:t>gavin@childrensleague.org</a:t>
            </a:r>
          </a:p>
          <a:p>
            <a:pPr marL="388620" indent="-342900">
              <a:buFont typeface="Arial" panose="020B0604020202020204" pitchFamily="34" charset="0"/>
              <a:buChar char="•"/>
            </a:pPr>
            <a:r>
              <a:rPr lang="en-US" sz="2000">
                <a:latin typeface="Segoe UI"/>
                <a:cs typeface="Segoe UI"/>
              </a:rPr>
              <a:t>Office: (617) 695-1991</a:t>
            </a:r>
          </a:p>
        </p:txBody>
      </p:sp>
    </p:spTree>
    <p:extLst>
      <p:ext uri="{BB962C8B-B14F-4D97-AF65-F5344CB8AC3E}">
        <p14:creationId xmlns:p14="http://schemas.microsoft.com/office/powerpoint/2010/main" val="4110300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8A5362-EC3B-4BE3-804B-E6B289AF8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1D37744E-F5F6-4ED5-9F5F-21183A8FE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DD9D7C55-D0C1-4B48-ADC5-A9E322B196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BCB6D3E-2815-49BC-A13F-4EFD17509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7" name="Rectangle 16">
            <a:extLst>
              <a:ext uri="{FF2B5EF4-FFF2-40B4-BE49-F238E27FC236}">
                <a16:creationId xmlns:a16="http://schemas.microsoft.com/office/drawing/2014/main" id="{C77A9593-26A9-4234-8351-9339ABF91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9" name="Straight Connector 18">
            <a:extLst>
              <a:ext uri="{FF2B5EF4-FFF2-40B4-BE49-F238E27FC236}">
                <a16:creationId xmlns:a16="http://schemas.microsoft.com/office/drawing/2014/main" id="{6E1AD3BD-190E-448E-9100-7E7AAB9BB9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723AC0F-348F-4B67-BAC9-F3049BD20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577ACFA-40AA-927C-7306-75AEB7E6CDEC}"/>
              </a:ext>
            </a:extLst>
          </p:cNvPr>
          <p:cNvSpPr>
            <a:spLocks noGrp="1"/>
          </p:cNvSpPr>
          <p:nvPr>
            <p:ph type="title"/>
          </p:nvPr>
        </p:nvSpPr>
        <p:spPr>
          <a:xfrm>
            <a:off x="7985303" y="665034"/>
            <a:ext cx="3533036" cy="3740829"/>
          </a:xfrm>
        </p:spPr>
        <p:txBody>
          <a:bodyPr vert="horz" lIns="91440" tIns="45720" rIns="91440" bIns="45720" rtlCol="0" anchor="b">
            <a:normAutofit/>
          </a:bodyPr>
          <a:lstStyle/>
          <a:p>
            <a:pPr algn="ctr">
              <a:lnSpc>
                <a:spcPct val="85000"/>
              </a:lnSpc>
            </a:pPr>
            <a:r>
              <a:rPr lang="en-US" sz="4800" b="1" cap="all">
                <a:solidFill>
                  <a:srgbClr val="FFFFFF"/>
                </a:solidFill>
              </a:rPr>
              <a:t>GENERAL Advocacy</a:t>
            </a:r>
            <a:r>
              <a:rPr lang="en-US" sz="4800" b="1" cap="all">
                <a:solidFill>
                  <a:srgbClr val="FFFFFF"/>
                </a:solidFill>
                <a:effectLst/>
              </a:rPr>
              <a:t> Guide</a:t>
            </a:r>
            <a:br>
              <a:rPr lang="en-US" sz="4800" b="1" cap="all">
                <a:solidFill>
                  <a:srgbClr val="FFFFFF"/>
                </a:solidFill>
              </a:rPr>
            </a:br>
            <a:br>
              <a:rPr lang="en-US" sz="4800" b="1" cap="all"/>
            </a:br>
            <a:r>
              <a:rPr lang="en-US" sz="4800" b="1" cap="all">
                <a:solidFill>
                  <a:srgbClr val="FFFFFF"/>
                </a:solidFill>
              </a:rPr>
              <a:t>RECAP</a:t>
            </a:r>
          </a:p>
        </p:txBody>
      </p:sp>
      <p:pic>
        <p:nvPicPr>
          <p:cNvPr id="6" name="Graphic 5" descr="Megaphone">
            <a:extLst>
              <a:ext uri="{FF2B5EF4-FFF2-40B4-BE49-F238E27FC236}">
                <a16:creationId xmlns:a16="http://schemas.microsoft.com/office/drawing/2014/main" id="{A783CA44-A718-4D4F-DCB7-F39EF8D67B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4517" y="857675"/>
            <a:ext cx="5140669" cy="5140669"/>
          </a:xfrm>
          <a:prstGeom prst="rect">
            <a:avLst/>
          </a:prstGeom>
          <a:effectLst>
            <a:outerShdw dist="50800" dir="5400000" algn="ctr" rotWithShape="0">
              <a:srgbClr val="000000">
                <a:alpha val="43137"/>
              </a:srgbClr>
            </a:outerShdw>
          </a:effectLst>
        </p:spPr>
      </p:pic>
    </p:spTree>
    <p:extLst>
      <p:ext uri="{BB962C8B-B14F-4D97-AF65-F5344CB8AC3E}">
        <p14:creationId xmlns:p14="http://schemas.microsoft.com/office/powerpoint/2010/main" val="186326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21B0-28E9-4199-313D-DFB83D579C8C}"/>
              </a:ext>
            </a:extLst>
          </p:cNvPr>
          <p:cNvSpPr>
            <a:spLocks noGrp="1"/>
          </p:cNvSpPr>
          <p:nvPr>
            <p:ph type="title" idx="4294967295"/>
          </p:nvPr>
        </p:nvSpPr>
        <p:spPr>
          <a:xfrm>
            <a:off x="535431" y="491279"/>
            <a:ext cx="11723687" cy="584200"/>
          </a:xfrm>
        </p:spPr>
        <p:txBody>
          <a:bodyPr>
            <a:noAutofit/>
          </a:bodyPr>
          <a:lstStyle/>
          <a:p>
            <a:pPr>
              <a:lnSpc>
                <a:spcPct val="107000"/>
              </a:lnSpc>
              <a:spcBef>
                <a:spcPts val="0"/>
              </a:spcBef>
              <a:spcAft>
                <a:spcPts val="800"/>
              </a:spcAft>
            </a:pPr>
            <a:r>
              <a:rPr lang="en-US" sz="3600" b="1">
                <a:ln w="0"/>
                <a:solidFill>
                  <a:srgbClr val="7030A0"/>
                </a:solidFill>
                <a:effectLst>
                  <a:outerShdw blurRad="38100" dist="25400" dir="5400000" algn="ctr" rotWithShape="0">
                    <a:srgbClr val="6E747A">
                      <a:alpha val="43000"/>
                    </a:srgbClr>
                  </a:outerShdw>
                </a:effectLst>
                <a:latin typeface="Tahoma"/>
                <a:ea typeface="Tahoma"/>
                <a:cs typeface="Tahoma"/>
              </a:rPr>
              <a:t>CLM Calls For Action</a:t>
            </a:r>
            <a:endParaRPr lang="en-US" sz="3600">
              <a:effectLst/>
              <a:latin typeface="Tahoma"/>
              <a:ea typeface="Tahoma"/>
              <a:cs typeface="Tahoma"/>
            </a:endParaRPr>
          </a:p>
        </p:txBody>
      </p:sp>
      <p:sp>
        <p:nvSpPr>
          <p:cNvPr id="8" name="Content Placeholder 2">
            <a:extLst>
              <a:ext uri="{FF2B5EF4-FFF2-40B4-BE49-F238E27FC236}">
                <a16:creationId xmlns:a16="http://schemas.microsoft.com/office/drawing/2014/main" id="{F17BFB2B-14CE-FF80-BD59-503E48B338BD}"/>
              </a:ext>
            </a:extLst>
          </p:cNvPr>
          <p:cNvSpPr>
            <a:spLocks noGrp="1"/>
          </p:cNvSpPr>
          <p:nvPr>
            <p:ph idx="4294967295"/>
          </p:nvPr>
        </p:nvSpPr>
        <p:spPr>
          <a:xfrm>
            <a:off x="535431" y="1361866"/>
            <a:ext cx="11335529" cy="5418347"/>
          </a:xfrm>
        </p:spPr>
        <p:txBody>
          <a:bodyPr>
            <a:noAutofit/>
          </a:bodyPr>
          <a:lstStyle/>
          <a:p>
            <a:pPr marL="503555" indent="-457200">
              <a:lnSpc>
                <a:spcPct val="150000"/>
              </a:lnSpc>
              <a:spcBef>
                <a:spcPts val="0"/>
              </a:spcBef>
            </a:pPr>
            <a:r>
              <a:rPr lang="en-US" sz="2400" b="1">
                <a:solidFill>
                  <a:srgbClr val="333333"/>
                </a:solidFill>
                <a:latin typeface="Segoe UI"/>
                <a:cs typeface="Segoe UI"/>
              </a:rPr>
              <a:t>Outreach</a:t>
            </a:r>
            <a:r>
              <a:rPr lang="en-US" sz="2400">
                <a:solidFill>
                  <a:srgbClr val="333333"/>
                </a:solidFill>
                <a:latin typeface="Segoe UI"/>
                <a:cs typeface="Segoe UI"/>
              </a:rPr>
              <a:t>: meet with, call, or email your legislators</a:t>
            </a:r>
            <a:endParaRPr lang="en-US" sz="2400">
              <a:solidFill>
                <a:srgbClr val="4472C4"/>
              </a:solidFill>
              <a:latin typeface="Corbel" panose="020B0503020204020204"/>
              <a:cs typeface="Segoe UI"/>
            </a:endParaRPr>
          </a:p>
          <a:p>
            <a:pPr marL="503555" indent="-457200">
              <a:lnSpc>
                <a:spcPct val="150000"/>
              </a:lnSpc>
              <a:spcBef>
                <a:spcPts val="0"/>
              </a:spcBef>
            </a:pPr>
            <a:r>
              <a:rPr lang="en-US" sz="2400">
                <a:solidFill>
                  <a:srgbClr val="333333"/>
                </a:solidFill>
                <a:latin typeface="Segoe UI"/>
                <a:cs typeface="Segoe UI"/>
              </a:rPr>
              <a:t>Create and sign on to</a:t>
            </a:r>
            <a:r>
              <a:rPr lang="en-US" sz="2400" b="1">
                <a:solidFill>
                  <a:srgbClr val="333333"/>
                </a:solidFill>
                <a:latin typeface="Segoe UI"/>
                <a:cs typeface="Segoe UI"/>
              </a:rPr>
              <a:t> letters </a:t>
            </a:r>
            <a:r>
              <a:rPr lang="en-US" sz="2400">
                <a:solidFill>
                  <a:srgbClr val="333333"/>
                </a:solidFill>
                <a:latin typeface="Segoe UI"/>
                <a:cs typeface="Segoe UI"/>
              </a:rPr>
              <a:t>to legislators and the Governor</a:t>
            </a:r>
            <a:endParaRPr lang="en-US" sz="2400">
              <a:solidFill>
                <a:srgbClr val="4472C4"/>
              </a:solidFill>
              <a:latin typeface="Corbel"/>
              <a:cs typeface="Segoe UI"/>
            </a:endParaRPr>
          </a:p>
          <a:p>
            <a:pPr marL="503555" indent="-457200">
              <a:lnSpc>
                <a:spcPct val="150000"/>
              </a:lnSpc>
              <a:spcBef>
                <a:spcPts val="0"/>
              </a:spcBef>
            </a:pPr>
            <a:r>
              <a:rPr lang="en-US" sz="2400">
                <a:solidFill>
                  <a:srgbClr val="333333"/>
                </a:solidFill>
                <a:latin typeface="Segoe UI"/>
                <a:cs typeface="Segoe UI"/>
              </a:rPr>
              <a:t>Create, present, and sign on to </a:t>
            </a:r>
            <a:r>
              <a:rPr lang="en-US" sz="2400" b="1">
                <a:solidFill>
                  <a:srgbClr val="333333"/>
                </a:solidFill>
                <a:latin typeface="Segoe UI"/>
                <a:cs typeface="Segoe UI"/>
              </a:rPr>
              <a:t>testimony </a:t>
            </a:r>
            <a:r>
              <a:rPr lang="en-US" sz="2400">
                <a:solidFill>
                  <a:srgbClr val="333333"/>
                </a:solidFill>
                <a:latin typeface="Segoe UI"/>
                <a:cs typeface="Segoe UI"/>
              </a:rPr>
              <a:t>for hearings</a:t>
            </a:r>
            <a:endParaRPr lang="en-US" sz="2400">
              <a:solidFill>
                <a:srgbClr val="4472C4"/>
              </a:solidFill>
              <a:latin typeface="Segoe UI"/>
              <a:cs typeface="Segoe UI" panose="020B0502040204020203" pitchFamily="34" charset="0"/>
            </a:endParaRPr>
          </a:p>
          <a:p>
            <a:pPr marL="503555" indent="-457200">
              <a:lnSpc>
                <a:spcPct val="150000"/>
              </a:lnSpc>
              <a:spcBef>
                <a:spcPts val="0"/>
              </a:spcBef>
            </a:pPr>
            <a:r>
              <a:rPr lang="en-US" sz="2400" b="1">
                <a:solidFill>
                  <a:srgbClr val="333333"/>
                </a:solidFill>
                <a:latin typeface="Segoe UI"/>
                <a:cs typeface="Segoe UI"/>
              </a:rPr>
              <a:t>Spread the message</a:t>
            </a:r>
            <a:r>
              <a:rPr lang="en-US" sz="2400">
                <a:solidFill>
                  <a:srgbClr val="333333"/>
                </a:solidFill>
                <a:latin typeface="Segoe UI"/>
                <a:cs typeface="Segoe UI"/>
              </a:rPr>
              <a:t> (fact sheets, social media, blog posts, surveys)</a:t>
            </a:r>
            <a:br>
              <a:rPr lang="en-US" sz="2400">
                <a:solidFill>
                  <a:srgbClr val="333333"/>
                </a:solidFill>
                <a:latin typeface="Segoe UI"/>
                <a:cs typeface="Segoe UI"/>
              </a:rPr>
            </a:br>
            <a:endParaRPr lang="en-US" sz="1600">
              <a:latin typeface="Segoe UI"/>
              <a:cs typeface="Segoe UI" panose="020B0502040204020203" pitchFamily="34" charset="0"/>
            </a:endParaRPr>
          </a:p>
          <a:p>
            <a:pPr marL="45720" indent="0">
              <a:lnSpc>
                <a:spcPct val="150000"/>
              </a:lnSpc>
              <a:spcBef>
                <a:spcPts val="0"/>
              </a:spcBef>
              <a:buNone/>
            </a:pPr>
            <a:r>
              <a:rPr lang="en-US" sz="2400" b="1" u="sng">
                <a:solidFill>
                  <a:srgbClr val="0060E7"/>
                </a:solidFill>
                <a:latin typeface="Segoe UI"/>
                <a:cs typeface="Segoe UI"/>
              </a:rPr>
              <a:t>STAY CONNECTED:</a:t>
            </a:r>
            <a:endParaRPr lang="en-US" sz="2400" b="1" u="sng">
              <a:solidFill>
                <a:srgbClr val="0060E7"/>
              </a:solidFill>
              <a:latin typeface="Segoe UI"/>
              <a:cs typeface="Segoe UI" panose="020B0502040204020203" pitchFamily="34" charset="0"/>
            </a:endParaRPr>
          </a:p>
          <a:p>
            <a:pPr marL="502920" indent="-457200">
              <a:lnSpc>
                <a:spcPct val="150000"/>
              </a:lnSpc>
              <a:spcBef>
                <a:spcPts val="0"/>
              </a:spcBef>
            </a:pPr>
            <a:r>
              <a:rPr lang="en-US" sz="2400">
                <a:solidFill>
                  <a:srgbClr val="333333"/>
                </a:solidFill>
                <a:latin typeface="Segoe UI"/>
                <a:cs typeface="Segoe UI"/>
              </a:rPr>
              <a:t>Join a </a:t>
            </a:r>
            <a:r>
              <a:rPr lang="en-US" sz="2400" b="1">
                <a:solidFill>
                  <a:srgbClr val="333333"/>
                </a:solidFill>
                <a:latin typeface="Segoe UI"/>
                <a:cs typeface="Segoe UI"/>
              </a:rPr>
              <a:t>CLM Task Force </a:t>
            </a:r>
            <a:r>
              <a:rPr lang="en-US" sz="2400">
                <a:solidFill>
                  <a:srgbClr val="333333"/>
                </a:solidFill>
                <a:latin typeface="Segoe UI"/>
                <a:cs typeface="Segoe UI"/>
              </a:rPr>
              <a:t>and/or</a:t>
            </a:r>
            <a:r>
              <a:rPr lang="en-US" sz="2400" b="1">
                <a:solidFill>
                  <a:srgbClr val="333333"/>
                </a:solidFill>
                <a:latin typeface="Segoe UI"/>
                <a:cs typeface="Segoe UI"/>
              </a:rPr>
              <a:t> Coalition</a:t>
            </a:r>
            <a:endParaRPr lang="en-US" sz="2400" b="1" u="sng">
              <a:solidFill>
                <a:srgbClr val="0060E7"/>
              </a:solidFill>
              <a:latin typeface="Segoe UI"/>
              <a:cs typeface="Segoe UI" panose="020B0502040204020203" pitchFamily="34" charset="0"/>
            </a:endParaRPr>
          </a:p>
          <a:p>
            <a:pPr marL="502920" indent="-457200">
              <a:lnSpc>
                <a:spcPct val="150000"/>
              </a:lnSpc>
              <a:spcBef>
                <a:spcPts val="0"/>
              </a:spcBef>
            </a:pPr>
            <a:r>
              <a:rPr lang="en-US" sz="2400">
                <a:solidFill>
                  <a:srgbClr val="333333"/>
                </a:solidFill>
                <a:latin typeface="Segoe UI"/>
                <a:cs typeface="Segoe UI"/>
              </a:rPr>
              <a:t>Read/share CLM </a:t>
            </a:r>
            <a:r>
              <a:rPr lang="en-US" sz="2400" b="1">
                <a:solidFill>
                  <a:srgbClr val="333333"/>
                </a:solidFill>
                <a:latin typeface="Segoe UI"/>
                <a:cs typeface="Segoe UI"/>
              </a:rPr>
              <a:t>Newsletters, Action Alerts, Social Media Campaigns</a:t>
            </a:r>
            <a:endParaRPr lang="en-US" sz="2400" b="1" u="sng">
              <a:solidFill>
                <a:srgbClr val="0060E7"/>
              </a:solidFill>
              <a:latin typeface="Segoe UI"/>
              <a:cs typeface="Segoe UI" panose="020B0502040204020203" pitchFamily="34" charset="0"/>
            </a:endParaRPr>
          </a:p>
          <a:p>
            <a:pPr marL="502920" indent="-457200">
              <a:lnSpc>
                <a:spcPct val="150000"/>
              </a:lnSpc>
              <a:spcBef>
                <a:spcPts val="0"/>
              </a:spcBef>
            </a:pPr>
            <a:r>
              <a:rPr lang="en-US" sz="2400">
                <a:solidFill>
                  <a:srgbClr val="333333"/>
                </a:solidFill>
                <a:latin typeface="Segoe UI"/>
                <a:cs typeface="Segoe UI"/>
              </a:rPr>
              <a:t>Check </a:t>
            </a:r>
            <a:r>
              <a:rPr lang="en-US" sz="2400" b="1">
                <a:solidFill>
                  <a:srgbClr val="333333"/>
                </a:solidFill>
                <a:latin typeface="Segoe UI"/>
                <a:cs typeface="Segoe UI"/>
              </a:rPr>
              <a:t>CLM’s website</a:t>
            </a:r>
            <a:r>
              <a:rPr lang="en-US" sz="2400">
                <a:solidFill>
                  <a:srgbClr val="333333"/>
                </a:solidFill>
                <a:latin typeface="Segoe UI"/>
                <a:cs typeface="Segoe UI"/>
              </a:rPr>
              <a:t> and </a:t>
            </a:r>
            <a:r>
              <a:rPr lang="en-US" sz="2400" b="1">
                <a:solidFill>
                  <a:srgbClr val="333333"/>
                </a:solidFill>
                <a:latin typeface="Segoe UI"/>
                <a:cs typeface="Segoe UI"/>
              </a:rPr>
              <a:t>Member’s Portal</a:t>
            </a:r>
            <a:endParaRPr lang="en-US" sz="2400" b="1" u="sng">
              <a:solidFill>
                <a:srgbClr val="0060E7"/>
              </a:solidFill>
              <a:latin typeface="Segoe UI"/>
              <a:cs typeface="Segoe UI" panose="020B0502040204020203" pitchFamily="34" charset="0"/>
            </a:endParaRPr>
          </a:p>
        </p:txBody>
      </p:sp>
      <p:cxnSp>
        <p:nvCxnSpPr>
          <p:cNvPr id="3" name="Straight Connector 2">
            <a:extLst>
              <a:ext uri="{FF2B5EF4-FFF2-40B4-BE49-F238E27FC236}">
                <a16:creationId xmlns:a16="http://schemas.microsoft.com/office/drawing/2014/main" id="{00C57392-A786-B979-E689-2A4B9B45BC46}"/>
              </a:ext>
            </a:extLst>
          </p:cNvPr>
          <p:cNvCxnSpPr>
            <a:cxnSpLocks/>
          </p:cNvCxnSpPr>
          <p:nvPr/>
        </p:nvCxnSpPr>
        <p:spPr>
          <a:xfrm>
            <a:off x="535431" y="1075479"/>
            <a:ext cx="4789044"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477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20770-0BF4-30CD-61A2-940AE26E638B}"/>
              </a:ext>
            </a:extLst>
          </p:cNvPr>
          <p:cNvSpPr>
            <a:spLocks noGrp="1"/>
          </p:cNvSpPr>
          <p:nvPr>
            <p:ph type="title"/>
          </p:nvPr>
        </p:nvSpPr>
        <p:spPr>
          <a:xfrm>
            <a:off x="912771" y="324644"/>
            <a:ext cx="9875838" cy="1357313"/>
          </a:xfrm>
        </p:spPr>
        <p:txBody>
          <a:bodyPr rtlCol="0">
            <a:normAutofit/>
          </a:bodyPr>
          <a:lstStyle/>
          <a:p>
            <a:pPr fontAlgn="auto">
              <a:spcAft>
                <a:spcPts val="0"/>
              </a:spcAft>
              <a:defRPr/>
            </a:pPr>
            <a:r>
              <a:rPr lang="en-US" b="1">
                <a:ln w="0"/>
                <a:solidFill>
                  <a:srgbClr val="7030A0"/>
                </a:solidFill>
                <a:effectLst>
                  <a:outerShdw blurRad="38100" dist="25400" dir="5400000" algn="ctr" rotWithShape="0">
                    <a:srgbClr val="6E747A">
                      <a:alpha val="43000"/>
                    </a:srgbClr>
                  </a:outerShdw>
                </a:effectLst>
                <a:latin typeface="Tahoma"/>
                <a:ea typeface="Tahoma"/>
                <a:cs typeface="Tahoma"/>
              </a:rPr>
              <a:t>Today's Presentation Agenda</a:t>
            </a:r>
          </a:p>
        </p:txBody>
      </p:sp>
      <p:graphicFrame>
        <p:nvGraphicFramePr>
          <p:cNvPr id="7" name="Content Placeholder 2">
            <a:extLst>
              <a:ext uri="{FF2B5EF4-FFF2-40B4-BE49-F238E27FC236}">
                <a16:creationId xmlns:a16="http://schemas.microsoft.com/office/drawing/2014/main" id="{1FE7F3E2-B428-266B-77B0-879C53E83641}"/>
              </a:ext>
            </a:extLst>
          </p:cNvPr>
          <p:cNvGraphicFramePr>
            <a:graphicFrameLocks noGrp="1"/>
          </p:cNvGraphicFramePr>
          <p:nvPr>
            <p:ph idx="1"/>
            <p:extLst>
              <p:ext uri="{D42A27DB-BD31-4B8C-83A1-F6EECF244321}">
                <p14:modId xmlns:p14="http://schemas.microsoft.com/office/powerpoint/2010/main" val="3113393690"/>
              </p:ext>
            </p:extLst>
          </p:nvPr>
        </p:nvGraphicFramePr>
        <p:xfrm>
          <a:off x="912770" y="1963738"/>
          <a:ext cx="10733129" cy="4373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Straight Connector 2">
            <a:extLst>
              <a:ext uri="{FF2B5EF4-FFF2-40B4-BE49-F238E27FC236}">
                <a16:creationId xmlns:a16="http://schemas.microsoft.com/office/drawing/2014/main" id="{F9D7A0DE-C8ED-6756-11BA-4C6BAEE41DE5}"/>
              </a:ext>
            </a:extLst>
          </p:cNvPr>
          <p:cNvCxnSpPr>
            <a:cxnSpLocks/>
          </p:cNvCxnSpPr>
          <p:nvPr/>
        </p:nvCxnSpPr>
        <p:spPr>
          <a:xfrm flipV="1">
            <a:off x="912771" y="1371421"/>
            <a:ext cx="8215821" cy="28754"/>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pic>
        <p:nvPicPr>
          <p:cNvPr id="13" name="Picture 13">
            <a:extLst>
              <a:ext uri="{FF2B5EF4-FFF2-40B4-BE49-F238E27FC236}">
                <a16:creationId xmlns:a16="http://schemas.microsoft.com/office/drawing/2014/main" id="{621DAA0A-ACB4-A9AD-D39B-F5FD0F018484}"/>
              </a:ext>
            </a:extLst>
          </p:cNvPr>
          <p:cNvPicPr>
            <a:picLocks noChangeAspect="1"/>
          </p:cNvPicPr>
          <p:nvPr/>
        </p:nvPicPr>
        <p:blipFill>
          <a:blip r:embed="rId8"/>
          <a:stretch>
            <a:fillRect/>
          </a:stretch>
        </p:blipFill>
        <p:spPr>
          <a:xfrm>
            <a:off x="9600755" y="471462"/>
            <a:ext cx="2107963" cy="113470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7C9BE63F-E943-EBAE-17E0-34A9D6916ABA}"/>
              </a:ext>
            </a:extLst>
          </p:cNvPr>
          <p:cNvGraphicFramePr>
            <a:graphicFrameLocks noGrp="1"/>
          </p:cNvGraphicFramePr>
          <p:nvPr>
            <p:ph idx="1"/>
            <p:extLst>
              <p:ext uri="{D42A27DB-BD31-4B8C-83A1-F6EECF244321}">
                <p14:modId xmlns:p14="http://schemas.microsoft.com/office/powerpoint/2010/main" val="2331743825"/>
              </p:ext>
            </p:extLst>
          </p:nvPr>
        </p:nvGraphicFramePr>
        <p:xfrm>
          <a:off x="741405" y="3312117"/>
          <a:ext cx="10839916" cy="2878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EDDFB337-0C0C-4C89-5BEB-2ED9792C92AB}"/>
              </a:ext>
            </a:extLst>
          </p:cNvPr>
          <p:cNvSpPr>
            <a:spLocks noGrp="1"/>
          </p:cNvSpPr>
          <p:nvPr>
            <p:ph type="title"/>
          </p:nvPr>
        </p:nvSpPr>
        <p:spPr>
          <a:xfrm>
            <a:off x="264021" y="68332"/>
            <a:ext cx="11544074" cy="1356360"/>
          </a:xfrm>
        </p:spPr>
        <p:txBody>
          <a:bodyPr>
            <a:noAutofit/>
          </a:bodyPr>
          <a:lstStyle/>
          <a:p>
            <a:r>
              <a:rPr lang="en-US" sz="3600" b="1">
                <a:solidFill>
                  <a:srgbClr val="7030A0"/>
                </a:solidFill>
                <a:effectLst/>
                <a:latin typeface="Tahoma"/>
                <a:ea typeface="Tahoma"/>
                <a:cs typeface="Tahoma"/>
              </a:rPr>
              <a:t>The Massachusetts </a:t>
            </a:r>
            <a:r>
              <a:rPr lang="en-US" sz="3600" b="1">
                <a:solidFill>
                  <a:srgbClr val="7030A0"/>
                </a:solidFill>
                <a:latin typeface="Tahoma"/>
                <a:ea typeface="Tahoma"/>
                <a:cs typeface="Tahoma"/>
              </a:rPr>
              <a:t>Legislature</a:t>
            </a:r>
            <a:endParaRPr lang="en-US" sz="36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90E40A8A-42B8-3DA3-540F-A12930FA0FE4}"/>
              </a:ext>
            </a:extLst>
          </p:cNvPr>
          <p:cNvCxnSpPr>
            <a:cxnSpLocks/>
          </p:cNvCxnSpPr>
          <p:nvPr/>
        </p:nvCxnSpPr>
        <p:spPr>
          <a:xfrm>
            <a:off x="369542" y="1034646"/>
            <a:ext cx="7126633"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pic>
        <p:nvPicPr>
          <p:cNvPr id="10" name="Picture 10" descr="A picture containing text, indoor&#10;&#10;Description automatically generated">
            <a:extLst>
              <a:ext uri="{FF2B5EF4-FFF2-40B4-BE49-F238E27FC236}">
                <a16:creationId xmlns:a16="http://schemas.microsoft.com/office/drawing/2014/main" id="{1D3439AB-13A8-F220-847A-FDA7F5E4FDDE}"/>
              </a:ext>
            </a:extLst>
          </p:cNvPr>
          <p:cNvPicPr>
            <a:picLocks noChangeAspect="1"/>
          </p:cNvPicPr>
          <p:nvPr/>
        </p:nvPicPr>
        <p:blipFill>
          <a:blip r:embed="rId8"/>
          <a:stretch>
            <a:fillRect/>
          </a:stretch>
        </p:blipFill>
        <p:spPr>
          <a:xfrm>
            <a:off x="2181431" y="4594423"/>
            <a:ext cx="2080554" cy="1491388"/>
          </a:xfrm>
          <a:prstGeom prst="rect">
            <a:avLst/>
          </a:prstGeom>
        </p:spPr>
      </p:pic>
      <p:sp>
        <p:nvSpPr>
          <p:cNvPr id="353" name="TextBox 352">
            <a:extLst>
              <a:ext uri="{FF2B5EF4-FFF2-40B4-BE49-F238E27FC236}">
                <a16:creationId xmlns:a16="http://schemas.microsoft.com/office/drawing/2014/main" id="{F1A15C76-641A-CB81-D37D-6E79F2EAEEB5}"/>
              </a:ext>
            </a:extLst>
          </p:cNvPr>
          <p:cNvSpPr txBox="1"/>
          <p:nvPr/>
        </p:nvSpPr>
        <p:spPr>
          <a:xfrm>
            <a:off x="484910" y="1712025"/>
            <a:ext cx="139534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b="1">
                <a:solidFill>
                  <a:srgbClr val="FFFFFF"/>
                </a:solidFill>
                <a:latin typeface="Calibri"/>
                <a:cs typeface="Calibri"/>
              </a:rPr>
              <a:t>SENATE</a:t>
            </a:r>
            <a:endParaRPr lang="en-US" sz="3000" b="1">
              <a:solidFill>
                <a:srgbClr val="FFFFFF"/>
              </a:solidFill>
            </a:endParaRPr>
          </a:p>
        </p:txBody>
      </p:sp>
      <p:sp>
        <p:nvSpPr>
          <p:cNvPr id="364" name="TextBox 363">
            <a:extLst>
              <a:ext uri="{FF2B5EF4-FFF2-40B4-BE49-F238E27FC236}">
                <a16:creationId xmlns:a16="http://schemas.microsoft.com/office/drawing/2014/main" id="{3012D613-DCEC-50F9-6846-07FA20C2E813}"/>
              </a:ext>
            </a:extLst>
          </p:cNvPr>
          <p:cNvSpPr txBox="1"/>
          <p:nvPr/>
        </p:nvSpPr>
        <p:spPr>
          <a:xfrm>
            <a:off x="6353299" y="1712025"/>
            <a:ext cx="139534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b="1">
                <a:solidFill>
                  <a:srgbClr val="FFFFFF"/>
                </a:solidFill>
                <a:latin typeface="Calibri"/>
                <a:cs typeface="Calibri"/>
              </a:rPr>
              <a:t>HOUSE</a:t>
            </a:r>
            <a:endParaRPr lang="en-US" sz="3000" b="1">
              <a:solidFill>
                <a:srgbClr val="FFFFFF"/>
              </a:solidFill>
            </a:endParaRPr>
          </a:p>
        </p:txBody>
      </p:sp>
      <p:pic>
        <p:nvPicPr>
          <p:cNvPr id="395" name="Picture 395" descr="A picture containing text, indoor, floor, furniture&#10;&#10;Description automatically generated">
            <a:extLst>
              <a:ext uri="{FF2B5EF4-FFF2-40B4-BE49-F238E27FC236}">
                <a16:creationId xmlns:a16="http://schemas.microsoft.com/office/drawing/2014/main" id="{62AEE0D4-0286-9ACF-B268-3A90EB185FFE}"/>
              </a:ext>
            </a:extLst>
          </p:cNvPr>
          <p:cNvPicPr>
            <a:picLocks noChangeAspect="1"/>
          </p:cNvPicPr>
          <p:nvPr/>
        </p:nvPicPr>
        <p:blipFill>
          <a:blip r:embed="rId9"/>
          <a:stretch>
            <a:fillRect/>
          </a:stretch>
        </p:blipFill>
        <p:spPr>
          <a:xfrm>
            <a:off x="7930016" y="4559939"/>
            <a:ext cx="2080553" cy="1525872"/>
          </a:xfrm>
          <a:prstGeom prst="rect">
            <a:avLst/>
          </a:prstGeom>
        </p:spPr>
      </p:pic>
      <p:sp>
        <p:nvSpPr>
          <p:cNvPr id="3" name="TextBox 2">
            <a:extLst>
              <a:ext uri="{FF2B5EF4-FFF2-40B4-BE49-F238E27FC236}">
                <a16:creationId xmlns:a16="http://schemas.microsoft.com/office/drawing/2014/main" id="{F2EDB882-2E58-3460-88B2-0F64E89EB2C4}"/>
              </a:ext>
            </a:extLst>
          </p:cNvPr>
          <p:cNvSpPr txBox="1"/>
          <p:nvPr/>
        </p:nvSpPr>
        <p:spPr>
          <a:xfrm>
            <a:off x="741405" y="1208902"/>
            <a:ext cx="10040895" cy="1815882"/>
          </a:xfrm>
          <a:prstGeom prst="rect">
            <a:avLst/>
          </a:prstGeom>
          <a:noFill/>
        </p:spPr>
        <p:txBody>
          <a:bodyPr wrap="square" lIns="91440" tIns="45720" rIns="91440" bIns="45720" rtlCol="0" anchor="t">
            <a:spAutoFit/>
          </a:bodyPr>
          <a:lstStyle/>
          <a:p>
            <a:pPr marL="800100" lvl="1" indent="-342900">
              <a:lnSpc>
                <a:spcPct val="100000"/>
              </a:lnSpc>
              <a:buFont typeface="Arial" panose="020B0604020202020204" pitchFamily="34" charset="0"/>
              <a:buChar char="•"/>
            </a:pPr>
            <a:r>
              <a:rPr lang="en-US" sz="2800">
                <a:latin typeface="Roboto"/>
                <a:ea typeface="Roboto"/>
                <a:cs typeface="Roboto"/>
              </a:rPr>
              <a:t>Two-year legislative cycle</a:t>
            </a:r>
          </a:p>
          <a:p>
            <a:pPr marL="800100" lvl="1" indent="-342900">
              <a:lnSpc>
                <a:spcPct val="100000"/>
              </a:lnSpc>
              <a:buFont typeface="Arial" panose="020B0604020202020204" pitchFamily="34" charset="0"/>
              <a:buChar char="•"/>
            </a:pPr>
            <a:r>
              <a:rPr lang="en-US" sz="2800">
                <a:latin typeface="Roboto"/>
                <a:ea typeface="Roboto"/>
                <a:cs typeface="Roboto"/>
              </a:rPr>
              <a:t>Legislators serve two-year terms without limits</a:t>
            </a:r>
            <a:endParaRPr lang="en-US" sz="2800"/>
          </a:p>
          <a:p>
            <a:pPr marL="800100" lvl="1" indent="-342900">
              <a:lnSpc>
                <a:spcPct val="100000"/>
              </a:lnSpc>
              <a:buFont typeface="Arial" panose="020B0604020202020204" pitchFamily="34" charset="0"/>
              <a:buChar char="•"/>
            </a:pPr>
            <a:r>
              <a:rPr lang="en-US" sz="2800">
                <a:latin typeface="Roboto"/>
                <a:ea typeface="Roboto"/>
                <a:cs typeface="Roboto"/>
              </a:rPr>
              <a:t>Current Session: 194th General Court</a:t>
            </a:r>
          </a:p>
          <a:p>
            <a:pPr marL="800100" lvl="1" indent="-342900">
              <a:lnSpc>
                <a:spcPct val="100000"/>
              </a:lnSpc>
              <a:buFont typeface="Arial" panose="020B0604020202020204" pitchFamily="34" charset="0"/>
              <a:buChar char="•"/>
            </a:pPr>
            <a:r>
              <a:rPr lang="en-US" sz="2800">
                <a:latin typeface="Roboto"/>
                <a:ea typeface="Roboto"/>
                <a:cs typeface="Roboto"/>
              </a:rPr>
              <a:t>Most activity: Feb. – June each year</a:t>
            </a:r>
            <a:endParaRPr lang="en-US" sz="28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71119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14D7E3E-5C42-236C-94B3-855A4F95F426}"/>
              </a:ext>
            </a:extLst>
          </p:cNvPr>
          <p:cNvGraphicFramePr/>
          <p:nvPr>
            <p:extLst>
              <p:ext uri="{D42A27DB-BD31-4B8C-83A1-F6EECF244321}">
                <p14:modId xmlns:p14="http://schemas.microsoft.com/office/powerpoint/2010/main" val="1627132629"/>
              </p:ext>
            </p:extLst>
          </p:nvPr>
        </p:nvGraphicFramePr>
        <p:xfrm>
          <a:off x="5567013" y="313819"/>
          <a:ext cx="6282087" cy="6286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9A8F2484-D5DD-BDBE-4EB3-3FB68291F756}"/>
              </a:ext>
            </a:extLst>
          </p:cNvPr>
          <p:cNvCxnSpPr>
            <a:cxnSpLocks/>
          </p:cNvCxnSpPr>
          <p:nvPr/>
        </p:nvCxnSpPr>
        <p:spPr>
          <a:xfrm>
            <a:off x="459237" y="1950738"/>
            <a:ext cx="3913188"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pic>
        <p:nvPicPr>
          <p:cNvPr id="18436" name="Picture 2" descr="The Massachusetts State House is shown. (Jesse Costa/WBUR)">
            <a:extLst>
              <a:ext uri="{FF2B5EF4-FFF2-40B4-BE49-F238E27FC236}">
                <a16:creationId xmlns:a16="http://schemas.microsoft.com/office/drawing/2014/main" id="{29085B04-CF9B-9454-5404-76FA89EDAF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425" y="2724326"/>
            <a:ext cx="4418012" cy="2943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a:extLst>
              <a:ext uri="{FF2B5EF4-FFF2-40B4-BE49-F238E27FC236}">
                <a16:creationId xmlns:a16="http://schemas.microsoft.com/office/drawing/2014/main" id="{11949F60-8DA8-9EEB-76B6-1606D7AD5197}"/>
              </a:ext>
            </a:extLst>
          </p:cNvPr>
          <p:cNvSpPr>
            <a:spLocks noGrp="1"/>
          </p:cNvSpPr>
          <p:nvPr>
            <p:ph type="title" idx="4294967295"/>
          </p:nvPr>
        </p:nvSpPr>
        <p:spPr>
          <a:xfrm>
            <a:off x="342900" y="595013"/>
            <a:ext cx="4242481" cy="1355725"/>
          </a:xfrm>
        </p:spPr>
        <p:txBody>
          <a:bodyPr rtlCol="0">
            <a:noAutofit/>
          </a:bodyPr>
          <a:lstStyle/>
          <a:p>
            <a:pPr algn="ctr" fontAlgn="auto">
              <a:lnSpc>
                <a:spcPct val="100000"/>
              </a:lnSpc>
              <a:spcAft>
                <a:spcPts val="0"/>
              </a:spcAft>
              <a:defRPr/>
            </a:pPr>
            <a:r>
              <a:rPr lang="en-US" sz="4000" b="1">
                <a:ln w="0"/>
                <a:solidFill>
                  <a:srgbClr val="7030A0"/>
                </a:solidFill>
                <a:effectLst>
                  <a:outerShdw blurRad="38100" dist="25400" dir="5400000" algn="ctr" rotWithShape="0">
                    <a:srgbClr val="6E747A">
                      <a:alpha val="43000"/>
                    </a:srgbClr>
                  </a:outerShdw>
                </a:effectLst>
                <a:latin typeface="Tahoma"/>
                <a:ea typeface="Tahoma"/>
                <a:cs typeface="Tahoma"/>
              </a:rPr>
              <a:t>Bill Movement </a:t>
            </a:r>
            <a:br>
              <a:rPr lang="en-US" sz="4000" b="1">
                <a:ln w="0"/>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rPr>
            </a:br>
            <a:r>
              <a:rPr lang="en-US" sz="4000" b="1">
                <a:ln w="0"/>
                <a:solidFill>
                  <a:srgbClr val="7030A0"/>
                </a:solidFill>
                <a:effectLst>
                  <a:outerShdw blurRad="38100" dist="25400" dir="5400000" algn="ctr" rotWithShape="0">
                    <a:srgbClr val="6E747A">
                      <a:alpha val="43000"/>
                    </a:srgbClr>
                  </a:outerShdw>
                </a:effectLst>
                <a:latin typeface="Tahoma"/>
                <a:ea typeface="Tahoma"/>
                <a:cs typeface="Tahoma"/>
              </a:rPr>
              <a:t>Overview</a:t>
            </a:r>
            <a:endParaRPr lang="en-US" sz="4000" b="1">
              <a:ln w="0"/>
              <a:effectLst>
                <a:outerShdw blurRad="38100" dist="25400" dir="5400000" algn="ctr" rotWithShape="0">
                  <a:srgbClr val="6E747A">
                    <a:alpha val="43000"/>
                  </a:srgbClr>
                </a:outerShdw>
              </a:effectLst>
              <a:latin typeface="Tahoma"/>
              <a:ea typeface="Tahoma"/>
              <a:cs typeface="Tahom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ll, indoor&#10;&#10;Description automatically generated">
            <a:extLst>
              <a:ext uri="{FF2B5EF4-FFF2-40B4-BE49-F238E27FC236}">
                <a16:creationId xmlns:a16="http://schemas.microsoft.com/office/drawing/2014/main" id="{E2B9BDCF-643C-BD78-1EB9-DBB4AEFD4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9151" y="1608181"/>
            <a:ext cx="3302384" cy="4403179"/>
          </a:xfrm>
          <a:prstGeom prst="rect">
            <a:avLst/>
          </a:prstGeom>
          <a:noFill/>
          <a:ln>
            <a:noFill/>
          </a:ln>
          <a:effectLst>
            <a:outerShdw blurRad="250415"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A212B01D-EF53-D96F-1968-DBAED3AACEB9}"/>
              </a:ext>
            </a:extLst>
          </p:cNvPr>
          <p:cNvSpPr>
            <a:spLocks noGrp="1"/>
          </p:cNvSpPr>
          <p:nvPr>
            <p:ph idx="4294967295"/>
          </p:nvPr>
        </p:nvSpPr>
        <p:spPr>
          <a:xfrm>
            <a:off x="357684" y="1361684"/>
            <a:ext cx="8570497" cy="5074919"/>
          </a:xfrm>
        </p:spPr>
        <p:txBody>
          <a:bodyPr vert="horz" lIns="91440" tIns="45720" rIns="91440" bIns="45720" rtlCol="0" anchor="t">
            <a:noAutofit/>
          </a:bodyPr>
          <a:lstStyle/>
          <a:p>
            <a:pPr marL="45720" indent="0">
              <a:lnSpc>
                <a:spcPct val="100000"/>
              </a:lnSpc>
              <a:spcBef>
                <a:spcPts val="0"/>
              </a:spcBef>
              <a:buNone/>
              <a:defRPr/>
            </a:pPr>
            <a:r>
              <a:rPr lang="en-US" sz="2400" b="1">
                <a:solidFill>
                  <a:srgbClr val="0060E7"/>
                </a:solidFill>
                <a:latin typeface="Segoe UI"/>
                <a:ea typeface="Calibri" panose="020F0502020204030204" pitchFamily="34" charset="0"/>
                <a:cs typeface="Segoe UI"/>
              </a:rPr>
              <a:t>Committee-Time Outreach</a:t>
            </a:r>
            <a:endParaRPr lang="en-US" sz="2000"/>
          </a:p>
          <a:p>
            <a:pPr>
              <a:lnSpc>
                <a:spcPct val="100000"/>
              </a:lnSpc>
              <a:spcBef>
                <a:spcPts val="0"/>
              </a:spcBef>
              <a:defRPr/>
            </a:pPr>
            <a:r>
              <a:rPr lang="en-US" sz="2400">
                <a:solidFill>
                  <a:schemeClr val="tx1"/>
                </a:solidFill>
                <a:latin typeface="Segoe UI"/>
                <a:ea typeface="Calibri" panose="020F0502020204030204" pitchFamily="34" charset="0"/>
                <a:cs typeface="Segoe UI"/>
              </a:rPr>
              <a:t>Co-Sponsors Outreach (once bill filed until leaves committee)</a:t>
            </a:r>
          </a:p>
          <a:p>
            <a:pPr>
              <a:lnSpc>
                <a:spcPct val="100000"/>
              </a:lnSpc>
              <a:spcBef>
                <a:spcPts val="0"/>
              </a:spcBef>
              <a:defRPr/>
            </a:pPr>
            <a:r>
              <a:rPr lang="en-US" sz="2400">
                <a:solidFill>
                  <a:schemeClr val="tx1"/>
                </a:solidFill>
                <a:latin typeface="Segoe UI"/>
                <a:ea typeface="Calibri" panose="020F0502020204030204" pitchFamily="34" charset="0"/>
                <a:cs typeface="Segoe UI"/>
              </a:rPr>
              <a:t>Lobby </a:t>
            </a:r>
            <a:r>
              <a:rPr lang="en-US" sz="2400" i="1">
                <a:solidFill>
                  <a:schemeClr val="tx1"/>
                </a:solidFill>
                <a:latin typeface="Segoe UI"/>
                <a:ea typeface="Calibri" panose="020F0502020204030204" pitchFamily="34" charset="0"/>
                <a:cs typeface="Segoe UI"/>
              </a:rPr>
              <a:t>committee members </a:t>
            </a:r>
            <a:r>
              <a:rPr lang="en-US" sz="2400">
                <a:solidFill>
                  <a:schemeClr val="tx1"/>
                </a:solidFill>
                <a:latin typeface="Segoe UI"/>
                <a:ea typeface="Calibri" panose="020F0502020204030204" pitchFamily="34" charset="0"/>
                <a:cs typeface="Segoe UI"/>
              </a:rPr>
              <a:t>to make favorable committee report</a:t>
            </a:r>
            <a:endParaRPr lang="en-US" sz="2000">
              <a:solidFill>
                <a:schemeClr val="tx1"/>
              </a:solidFill>
              <a:latin typeface="Corbel" panose="020B0503020204020204"/>
              <a:ea typeface="Calibri" panose="020F0502020204030204" pitchFamily="34" charset="0"/>
              <a:cs typeface="Segoe UI"/>
            </a:endParaRPr>
          </a:p>
          <a:p>
            <a:pPr>
              <a:lnSpc>
                <a:spcPct val="100000"/>
              </a:lnSpc>
              <a:spcBef>
                <a:spcPts val="0"/>
              </a:spcBef>
              <a:defRPr/>
            </a:pPr>
            <a:r>
              <a:rPr lang="en-US" sz="2400">
                <a:solidFill>
                  <a:schemeClr val="tx1"/>
                </a:solidFill>
                <a:latin typeface="Segoe UI"/>
                <a:ea typeface="Calibri" panose="020F0502020204030204" pitchFamily="34" charset="0"/>
                <a:cs typeface="Segoe UI"/>
              </a:rPr>
              <a:t>Testify at public hearings</a:t>
            </a:r>
          </a:p>
          <a:p>
            <a:pPr>
              <a:lnSpc>
                <a:spcPct val="100000"/>
              </a:lnSpc>
              <a:spcBef>
                <a:spcPts val="0"/>
              </a:spcBef>
              <a:defRPr/>
            </a:pPr>
            <a:r>
              <a:rPr lang="en-US" sz="2400">
                <a:solidFill>
                  <a:schemeClr val="tx1"/>
                </a:solidFill>
                <a:latin typeface="Segoe UI"/>
                <a:ea typeface="Calibri" panose="020F0502020204030204" pitchFamily="34" charset="0"/>
                <a:cs typeface="Segoe UI"/>
              </a:rPr>
              <a:t>Prepare </a:t>
            </a:r>
            <a:r>
              <a:rPr lang="en-US" sz="2400" u="sng">
                <a:solidFill>
                  <a:schemeClr val="tx1"/>
                </a:solidFill>
                <a:latin typeface="Segoe UI"/>
                <a:ea typeface="Calibri" panose="020F0502020204030204" pitchFamily="34" charset="0"/>
                <a:cs typeface="Segoe UI"/>
              </a:rPr>
              <a:t>other members </a:t>
            </a:r>
            <a:r>
              <a:rPr lang="en-US" sz="2400">
                <a:solidFill>
                  <a:schemeClr val="tx1"/>
                </a:solidFill>
                <a:latin typeface="Segoe UI"/>
                <a:ea typeface="Calibri" panose="020F0502020204030204" pitchFamily="34" charset="0"/>
                <a:cs typeface="Segoe UI"/>
              </a:rPr>
              <a:t>for the coming floor debate</a:t>
            </a:r>
            <a:endParaRPr lang="en-US" sz="2000">
              <a:solidFill>
                <a:schemeClr val="tx1"/>
              </a:solidFill>
            </a:endParaRPr>
          </a:p>
          <a:p>
            <a:pPr marL="45720" indent="0" fontAlgn="auto">
              <a:lnSpc>
                <a:spcPct val="100000"/>
              </a:lnSpc>
              <a:spcBef>
                <a:spcPts val="0"/>
              </a:spcBef>
              <a:spcAft>
                <a:spcPts val="0"/>
              </a:spcAft>
              <a:buFont typeface="Arial" panose="020B0604020202020204" pitchFamily="34" charset="0"/>
              <a:buNone/>
              <a:defRPr/>
            </a:pPr>
            <a:endParaRPr lang="en-US" sz="1600" b="1">
              <a:solidFill>
                <a:srgbClr val="333333"/>
              </a:solidFill>
              <a:latin typeface="Segoe UI" panose="020B0502040204020203" pitchFamily="34" charset="0"/>
              <a:ea typeface="Calibri" panose="020F0502020204030204" pitchFamily="34" charset="0"/>
              <a:cs typeface="Segoe UI" panose="020B0502040204020203" pitchFamily="34" charset="0"/>
            </a:endParaRPr>
          </a:p>
          <a:p>
            <a:pPr marL="45720" indent="0">
              <a:lnSpc>
                <a:spcPct val="100000"/>
              </a:lnSpc>
              <a:spcBef>
                <a:spcPts val="0"/>
              </a:spcBef>
              <a:buNone/>
              <a:defRPr/>
            </a:pPr>
            <a:r>
              <a:rPr lang="en-US" sz="2400" b="1">
                <a:solidFill>
                  <a:srgbClr val="0060E7"/>
                </a:solidFill>
                <a:latin typeface="Segoe UI"/>
                <a:cs typeface="Segoe UI"/>
              </a:rPr>
              <a:t>Bills in the Third Reading</a:t>
            </a:r>
          </a:p>
          <a:p>
            <a:pPr>
              <a:lnSpc>
                <a:spcPct val="100000"/>
              </a:lnSpc>
              <a:spcBef>
                <a:spcPts val="0"/>
              </a:spcBef>
              <a:defRPr/>
            </a:pPr>
            <a:r>
              <a:rPr lang="en-US" sz="2400">
                <a:solidFill>
                  <a:schemeClr val="tx1"/>
                </a:solidFill>
                <a:latin typeface="Segoe UI"/>
                <a:cs typeface="Segoe UI"/>
              </a:rPr>
              <a:t>Lobby</a:t>
            </a:r>
            <a:r>
              <a:rPr lang="en-US" sz="2400">
                <a:solidFill>
                  <a:schemeClr val="tx1"/>
                </a:solidFill>
                <a:latin typeface="Segoe UI"/>
                <a:ea typeface="Calibri" panose="020F0502020204030204" pitchFamily="34" charset="0"/>
                <a:cs typeface="Segoe UI"/>
              </a:rPr>
              <a:t> </a:t>
            </a:r>
            <a:r>
              <a:rPr lang="en-US" sz="2400" i="1">
                <a:solidFill>
                  <a:schemeClr val="tx1"/>
                </a:solidFill>
                <a:latin typeface="Segoe UI"/>
                <a:ea typeface="Calibri" panose="020F0502020204030204" pitchFamily="34" charset="0"/>
                <a:cs typeface="Segoe UI"/>
              </a:rPr>
              <a:t>committee members</a:t>
            </a:r>
            <a:endParaRPr lang="en-US" sz="2000">
              <a:solidFill>
                <a:schemeClr val="tx1"/>
              </a:solidFill>
              <a:latin typeface="Corbel" panose="020B0503020204020204"/>
              <a:ea typeface="Calibri" panose="020F0502020204030204" pitchFamily="34" charset="0"/>
              <a:cs typeface="Segoe UI"/>
            </a:endParaRPr>
          </a:p>
          <a:p>
            <a:pPr>
              <a:lnSpc>
                <a:spcPct val="100000"/>
              </a:lnSpc>
              <a:spcBef>
                <a:spcPts val="0"/>
              </a:spcBef>
              <a:defRPr/>
            </a:pPr>
            <a:r>
              <a:rPr lang="en-US" sz="2400">
                <a:solidFill>
                  <a:schemeClr val="tx1"/>
                </a:solidFill>
                <a:latin typeface="Segoe UI"/>
                <a:ea typeface="Calibri" panose="020F0502020204030204" pitchFamily="34" charset="0"/>
                <a:cs typeface="Segoe UI"/>
              </a:rPr>
              <a:t>Prepare </a:t>
            </a:r>
            <a:r>
              <a:rPr lang="en-US" sz="2400" u="sng">
                <a:solidFill>
                  <a:schemeClr val="tx1"/>
                </a:solidFill>
                <a:latin typeface="Segoe UI"/>
                <a:ea typeface="Calibri" panose="020F0502020204030204" pitchFamily="34" charset="0"/>
                <a:cs typeface="Segoe UI"/>
              </a:rPr>
              <a:t>other members </a:t>
            </a:r>
            <a:r>
              <a:rPr lang="en-US" sz="2400">
                <a:solidFill>
                  <a:schemeClr val="tx1"/>
                </a:solidFill>
                <a:latin typeface="Segoe UI"/>
                <a:ea typeface="Calibri" panose="020F0502020204030204" pitchFamily="34" charset="0"/>
                <a:cs typeface="Segoe UI"/>
              </a:rPr>
              <a:t>for the final floor debate</a:t>
            </a:r>
            <a:endParaRPr lang="en-US" sz="2000">
              <a:solidFill>
                <a:schemeClr val="tx1"/>
              </a:solidFill>
            </a:endParaRPr>
          </a:p>
          <a:p>
            <a:pPr marL="45720" indent="0">
              <a:lnSpc>
                <a:spcPct val="100000"/>
              </a:lnSpc>
              <a:spcBef>
                <a:spcPts val="0"/>
              </a:spcBef>
              <a:buNone/>
              <a:defRPr/>
            </a:pPr>
            <a:endParaRPr lang="en-US" sz="1600" b="1">
              <a:solidFill>
                <a:schemeClr val="tx1"/>
              </a:solidFill>
              <a:latin typeface="Segoe UI" panose="020B0502040204020203" pitchFamily="34" charset="0"/>
              <a:ea typeface="Calibri" panose="020F0502020204030204" pitchFamily="34" charset="0"/>
              <a:cs typeface="Segoe UI" panose="020B0502040204020203" pitchFamily="34" charset="0"/>
            </a:endParaRPr>
          </a:p>
          <a:p>
            <a:pPr marL="45720" indent="0">
              <a:lnSpc>
                <a:spcPct val="100000"/>
              </a:lnSpc>
              <a:spcBef>
                <a:spcPts val="0"/>
              </a:spcBef>
              <a:buNone/>
              <a:defRPr/>
            </a:pPr>
            <a:r>
              <a:rPr lang="en-US" sz="2400" b="1">
                <a:solidFill>
                  <a:srgbClr val="0060E7"/>
                </a:solidFill>
                <a:latin typeface="Segoe UI"/>
                <a:cs typeface="Segoe UI"/>
              </a:rPr>
              <a:t>Governor’s Office</a:t>
            </a:r>
            <a:endParaRPr lang="en-US" sz="2400">
              <a:solidFill>
                <a:srgbClr val="000000"/>
              </a:solidFill>
              <a:latin typeface="Segoe UI" panose="020B0502040204020203" pitchFamily="34" charset="0"/>
              <a:cs typeface="Segoe UI" panose="020B0502040204020203" pitchFamily="34" charset="0"/>
            </a:endParaRPr>
          </a:p>
          <a:p>
            <a:pPr>
              <a:lnSpc>
                <a:spcPct val="100000"/>
              </a:lnSpc>
              <a:spcBef>
                <a:spcPts val="0"/>
              </a:spcBef>
              <a:defRPr/>
            </a:pPr>
            <a:r>
              <a:rPr lang="en-US" sz="2400">
                <a:solidFill>
                  <a:schemeClr val="tx1"/>
                </a:solidFill>
                <a:latin typeface="Segoe UI"/>
                <a:cs typeface="Segoe UI"/>
              </a:rPr>
              <a:t>Advocate for her final signing of a bill</a:t>
            </a:r>
            <a:endParaRPr lang="en-US" sz="2400">
              <a:solidFill>
                <a:schemeClr val="tx1"/>
              </a:solidFill>
              <a:latin typeface="Segoe UI" panose="020B0502040204020203" pitchFamily="34" charset="0"/>
              <a:ea typeface="Calibri" panose="020F0502020204030204" pitchFamily="34" charset="0"/>
              <a:cs typeface="Segoe UI" panose="020B0502040204020203" pitchFamily="34" charset="0"/>
            </a:endParaRPr>
          </a:p>
        </p:txBody>
      </p:sp>
      <p:sp>
        <p:nvSpPr>
          <p:cNvPr id="5" name="TextBox 4">
            <a:extLst>
              <a:ext uri="{FF2B5EF4-FFF2-40B4-BE49-F238E27FC236}">
                <a16:creationId xmlns:a16="http://schemas.microsoft.com/office/drawing/2014/main" id="{E408BE1B-3F59-D4F4-C270-9083A11A061A}"/>
              </a:ext>
            </a:extLst>
          </p:cNvPr>
          <p:cNvSpPr txBox="1"/>
          <p:nvPr/>
        </p:nvSpPr>
        <p:spPr>
          <a:xfrm>
            <a:off x="357188" y="430213"/>
            <a:ext cx="11477624" cy="707886"/>
          </a:xfrm>
          <a:prstGeom prst="rect">
            <a:avLst/>
          </a:prstGeom>
          <a:noFill/>
        </p:spPr>
        <p:txBody>
          <a:bodyPr wrap="square" lIns="91440" tIns="45720" rIns="91440" bIns="45720" anchor="t">
            <a:spAutoFit/>
          </a:bodyPr>
          <a:lstStyle/>
          <a:p>
            <a:pPr eaLnBrk="1" fontAlgn="auto" hangingPunct="1">
              <a:spcBef>
                <a:spcPts val="0"/>
              </a:spcBef>
              <a:spcAft>
                <a:spcPts val="0"/>
              </a:spcAft>
              <a:defRPr/>
            </a:pPr>
            <a:r>
              <a:rPr lang="en-US" sz="4000" b="1">
                <a:ln w="0"/>
                <a:solidFill>
                  <a:srgbClr val="7030A0"/>
                </a:solidFill>
                <a:effectLst>
                  <a:outerShdw blurRad="38100" dist="25400" dir="5400000" algn="ctr" rotWithShape="0">
                    <a:srgbClr val="6E747A">
                      <a:alpha val="43000"/>
                    </a:srgbClr>
                  </a:outerShdw>
                </a:effectLst>
                <a:latin typeface="Tahoma"/>
                <a:ea typeface="Tahoma"/>
                <a:cs typeface="Tahoma"/>
              </a:rPr>
              <a:t>Legislative Session Advocacy</a:t>
            </a:r>
            <a:endParaRPr lang="en-US" sz="4000">
              <a:ln w="0"/>
              <a:solidFill>
                <a:srgbClr val="7030A0"/>
              </a:solidFill>
              <a:effectLst>
                <a:outerShdw blurRad="38100" dist="25400" dir="5400000" algn="ctr" rotWithShape="0">
                  <a:srgbClr val="6E747A">
                    <a:alpha val="43000"/>
                  </a:srgbClr>
                </a:outerShdw>
              </a:effectLst>
              <a:latin typeface="Tahoma"/>
              <a:ea typeface="Tahoma"/>
              <a:cs typeface="Tahoma"/>
            </a:endParaRPr>
          </a:p>
        </p:txBody>
      </p:sp>
      <p:cxnSp>
        <p:nvCxnSpPr>
          <p:cNvPr id="6" name="Straight Connector 5">
            <a:extLst>
              <a:ext uri="{FF2B5EF4-FFF2-40B4-BE49-F238E27FC236}">
                <a16:creationId xmlns:a16="http://schemas.microsoft.com/office/drawing/2014/main" id="{BFD20231-B07A-4082-B7A3-76213376FAFF}"/>
              </a:ext>
            </a:extLst>
          </p:cNvPr>
          <p:cNvCxnSpPr>
            <a:cxnSpLocks/>
          </p:cNvCxnSpPr>
          <p:nvPr/>
        </p:nvCxnSpPr>
        <p:spPr>
          <a:xfrm flipV="1">
            <a:off x="429075" y="1095198"/>
            <a:ext cx="7562400" cy="4304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212B01D-EF53-D96F-1968-DBAED3AACEB9}"/>
              </a:ext>
            </a:extLst>
          </p:cNvPr>
          <p:cNvSpPr>
            <a:spLocks noGrp="1"/>
          </p:cNvSpPr>
          <p:nvPr>
            <p:ph idx="4294967295"/>
          </p:nvPr>
        </p:nvSpPr>
        <p:spPr>
          <a:xfrm>
            <a:off x="950367" y="1418834"/>
            <a:ext cx="10291266" cy="1426284"/>
          </a:xfrm>
        </p:spPr>
        <p:txBody>
          <a:bodyPr vert="horz" lIns="91440" tIns="45720" rIns="91440" bIns="45720" rtlCol="0" anchor="t">
            <a:noAutofit/>
          </a:bodyPr>
          <a:lstStyle/>
          <a:p>
            <a:pPr marL="45720" indent="0">
              <a:lnSpc>
                <a:spcPct val="100000"/>
              </a:lnSpc>
              <a:spcBef>
                <a:spcPts val="0"/>
              </a:spcBef>
              <a:buNone/>
              <a:defRPr/>
            </a:pPr>
            <a:r>
              <a:rPr lang="en-US" sz="2400" b="1">
                <a:solidFill>
                  <a:schemeClr val="tx1"/>
                </a:solidFill>
                <a:latin typeface="Segoe UI"/>
                <a:ea typeface="Calibri" panose="020F0502020204030204" pitchFamily="34" charset="0"/>
                <a:cs typeface="Segoe UI"/>
              </a:rPr>
              <a:t>Inform each segment (Agencies, House, Senate, and Governor's Office) leading up to and during their time of input on the budget</a:t>
            </a:r>
          </a:p>
          <a:p>
            <a:pPr marL="45720" indent="0">
              <a:lnSpc>
                <a:spcPct val="100000"/>
              </a:lnSpc>
              <a:spcBef>
                <a:spcPts val="0"/>
              </a:spcBef>
              <a:buNone/>
              <a:defRPr/>
            </a:pPr>
            <a:endParaRPr lang="en-US" sz="2600" b="1">
              <a:solidFill>
                <a:schemeClr val="tx1"/>
              </a:solidFill>
              <a:latin typeface="Segoe UI"/>
              <a:ea typeface="+mn-lt"/>
              <a:cs typeface="Segoe UI"/>
            </a:endParaRPr>
          </a:p>
          <a:p>
            <a:pPr marL="0" indent="0">
              <a:lnSpc>
                <a:spcPct val="100000"/>
              </a:lnSpc>
              <a:spcBef>
                <a:spcPct val="0"/>
              </a:spcBef>
              <a:spcAft>
                <a:spcPct val="0"/>
              </a:spcAft>
              <a:buNone/>
              <a:defRPr/>
            </a:pPr>
            <a:endParaRPr lang="en-US" sz="2600" b="1" i="1">
              <a:solidFill>
                <a:schemeClr val="tx1"/>
              </a:solidFill>
              <a:latin typeface="Segoe UI"/>
              <a:ea typeface="+mn-lt"/>
              <a:cs typeface="Segoe UI"/>
            </a:endParaRPr>
          </a:p>
          <a:p>
            <a:pPr marL="0" indent="0">
              <a:lnSpc>
                <a:spcPct val="100000"/>
              </a:lnSpc>
              <a:spcBef>
                <a:spcPct val="0"/>
              </a:spcBef>
              <a:spcAft>
                <a:spcPct val="0"/>
              </a:spcAft>
              <a:buNone/>
              <a:defRPr/>
            </a:pPr>
            <a:endParaRPr lang="en-US" sz="2600" b="1">
              <a:solidFill>
                <a:schemeClr val="tx1"/>
              </a:solidFill>
              <a:latin typeface="Segoe UI"/>
              <a:cs typeface="Segoe UI"/>
            </a:endParaRPr>
          </a:p>
          <a:p>
            <a:pPr marL="45720" indent="0">
              <a:lnSpc>
                <a:spcPct val="100000"/>
              </a:lnSpc>
              <a:spcBef>
                <a:spcPts val="0"/>
              </a:spcBef>
              <a:buNone/>
              <a:defRPr/>
            </a:pPr>
            <a:endParaRPr lang="en-US" sz="2600" b="1">
              <a:solidFill>
                <a:schemeClr val="tx1"/>
              </a:solidFill>
              <a:latin typeface="Segoe UI" panose="020B0502040204020203" pitchFamily="34" charset="0"/>
              <a:ea typeface="+mn-lt"/>
              <a:cs typeface="Segoe UI" panose="020B0502040204020203" pitchFamily="34" charset="0"/>
            </a:endParaRPr>
          </a:p>
        </p:txBody>
      </p:sp>
      <p:sp>
        <p:nvSpPr>
          <p:cNvPr id="5" name="TextBox 4">
            <a:extLst>
              <a:ext uri="{FF2B5EF4-FFF2-40B4-BE49-F238E27FC236}">
                <a16:creationId xmlns:a16="http://schemas.microsoft.com/office/drawing/2014/main" id="{E408BE1B-3F59-D4F4-C270-9083A11A061A}"/>
              </a:ext>
            </a:extLst>
          </p:cNvPr>
          <p:cNvSpPr txBox="1"/>
          <p:nvPr/>
        </p:nvSpPr>
        <p:spPr>
          <a:xfrm>
            <a:off x="357188" y="430213"/>
            <a:ext cx="11477624" cy="707886"/>
          </a:xfrm>
          <a:prstGeom prst="rect">
            <a:avLst/>
          </a:prstGeom>
          <a:noFill/>
        </p:spPr>
        <p:txBody>
          <a:bodyPr wrap="square" lIns="91440" tIns="45720" rIns="91440" bIns="45720" anchor="t">
            <a:spAutoFit/>
          </a:bodyPr>
          <a:lstStyle/>
          <a:p>
            <a:pPr eaLnBrk="1" fontAlgn="auto" hangingPunct="1">
              <a:spcBef>
                <a:spcPts val="0"/>
              </a:spcBef>
              <a:spcAft>
                <a:spcPts val="0"/>
              </a:spcAft>
              <a:defRPr/>
            </a:pPr>
            <a:r>
              <a:rPr lang="en-US" sz="4000" b="1">
                <a:ln w="0"/>
                <a:solidFill>
                  <a:srgbClr val="7030A0"/>
                </a:solidFill>
                <a:effectLst>
                  <a:outerShdw blurRad="38100" dist="25400" dir="5400000" algn="ctr" rotWithShape="0">
                    <a:srgbClr val="6E747A">
                      <a:alpha val="43000"/>
                    </a:srgbClr>
                  </a:outerShdw>
                </a:effectLst>
                <a:latin typeface="Tahoma"/>
                <a:ea typeface="Tahoma"/>
                <a:cs typeface="Tahoma"/>
              </a:rPr>
              <a:t>Budget Advocacy</a:t>
            </a:r>
            <a:endParaRPr lang="en-US" sz="4000">
              <a:ln w="0"/>
              <a:solidFill>
                <a:srgbClr val="7030A0"/>
              </a:solidFill>
              <a:effectLst>
                <a:outerShdw blurRad="38100" dist="25400" dir="5400000" algn="ctr" rotWithShape="0">
                  <a:srgbClr val="6E747A">
                    <a:alpha val="43000"/>
                  </a:srgbClr>
                </a:outerShdw>
              </a:effectLst>
              <a:latin typeface="Tahoma"/>
              <a:ea typeface="Tahoma"/>
              <a:cs typeface="Tahoma"/>
            </a:endParaRPr>
          </a:p>
        </p:txBody>
      </p:sp>
      <p:cxnSp>
        <p:nvCxnSpPr>
          <p:cNvPr id="6" name="Straight Connector 5">
            <a:extLst>
              <a:ext uri="{FF2B5EF4-FFF2-40B4-BE49-F238E27FC236}">
                <a16:creationId xmlns:a16="http://schemas.microsoft.com/office/drawing/2014/main" id="{BFD20231-B07A-4082-B7A3-76213376FAFF}"/>
              </a:ext>
            </a:extLst>
          </p:cNvPr>
          <p:cNvCxnSpPr>
            <a:cxnSpLocks/>
          </p:cNvCxnSpPr>
          <p:nvPr/>
        </p:nvCxnSpPr>
        <p:spPr>
          <a:xfrm>
            <a:off x="429075" y="1138238"/>
            <a:ext cx="443820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graphicFrame>
        <p:nvGraphicFramePr>
          <p:cNvPr id="3" name="Table 6">
            <a:extLst>
              <a:ext uri="{FF2B5EF4-FFF2-40B4-BE49-F238E27FC236}">
                <a16:creationId xmlns:a16="http://schemas.microsoft.com/office/drawing/2014/main" id="{E9B57945-CBE0-D859-B2E4-6A8795D6984F}"/>
              </a:ext>
            </a:extLst>
          </p:cNvPr>
          <p:cNvGraphicFramePr>
            <a:graphicFrameLocks noGrp="1"/>
          </p:cNvGraphicFramePr>
          <p:nvPr>
            <p:extLst>
              <p:ext uri="{D42A27DB-BD31-4B8C-83A1-F6EECF244321}">
                <p14:modId xmlns:p14="http://schemas.microsoft.com/office/powerpoint/2010/main" val="1114686058"/>
              </p:ext>
            </p:extLst>
          </p:nvPr>
        </p:nvGraphicFramePr>
        <p:xfrm>
          <a:off x="2827501" y="2629617"/>
          <a:ext cx="6536997" cy="3583447"/>
        </p:xfrm>
        <a:graphic>
          <a:graphicData uri="http://schemas.openxmlformats.org/drawingml/2006/table">
            <a:tbl>
              <a:tblPr firstRow="1" bandRow="1">
                <a:tableStyleId>{5C22544A-7EE6-4342-B048-85BDC9FD1C3A}</a:tableStyleId>
              </a:tblPr>
              <a:tblGrid>
                <a:gridCol w="3180040">
                  <a:extLst>
                    <a:ext uri="{9D8B030D-6E8A-4147-A177-3AD203B41FA5}">
                      <a16:colId xmlns:a16="http://schemas.microsoft.com/office/drawing/2014/main" val="3293189445"/>
                    </a:ext>
                  </a:extLst>
                </a:gridCol>
                <a:gridCol w="3356957">
                  <a:extLst>
                    <a:ext uri="{9D8B030D-6E8A-4147-A177-3AD203B41FA5}">
                      <a16:colId xmlns:a16="http://schemas.microsoft.com/office/drawing/2014/main" val="2090160748"/>
                    </a:ext>
                  </a:extLst>
                </a:gridCol>
              </a:tblGrid>
              <a:tr h="511921">
                <a:tc>
                  <a:txBody>
                    <a:bodyPr/>
                    <a:lstStyle/>
                    <a:p>
                      <a:pPr algn="ctr"/>
                      <a:r>
                        <a:rPr lang="en-US"/>
                        <a:t>Decision Maker</a:t>
                      </a:r>
                    </a:p>
                  </a:txBody>
                  <a:tcPr/>
                </a:tc>
                <a:tc>
                  <a:txBody>
                    <a:bodyPr/>
                    <a:lstStyle/>
                    <a:p>
                      <a:pPr algn="ctr"/>
                      <a:r>
                        <a:rPr lang="en-US"/>
                        <a:t>Timeframe</a:t>
                      </a:r>
                    </a:p>
                  </a:txBody>
                  <a:tcPr/>
                </a:tc>
                <a:extLst>
                  <a:ext uri="{0D108BD9-81ED-4DB2-BD59-A6C34878D82A}">
                    <a16:rowId xmlns:a16="http://schemas.microsoft.com/office/drawing/2014/main" val="1061936452"/>
                  </a:ext>
                </a:extLst>
              </a:tr>
              <a:tr h="511921">
                <a:tc>
                  <a:txBody>
                    <a:bodyPr/>
                    <a:lstStyle/>
                    <a:p>
                      <a:r>
                        <a:rPr lang="en-US"/>
                        <a:t>State Agencies/Exec. Offices</a:t>
                      </a:r>
                    </a:p>
                  </a:txBody>
                  <a:tcPr/>
                </a:tc>
                <a:tc>
                  <a:txBody>
                    <a:bodyPr/>
                    <a:lstStyle/>
                    <a:p>
                      <a:r>
                        <a:rPr lang="en-US"/>
                        <a:t>Sept. - Dec.</a:t>
                      </a:r>
                    </a:p>
                  </a:txBody>
                  <a:tcPr/>
                </a:tc>
                <a:extLst>
                  <a:ext uri="{0D108BD9-81ED-4DB2-BD59-A6C34878D82A}">
                    <a16:rowId xmlns:a16="http://schemas.microsoft.com/office/drawing/2014/main" val="454392844"/>
                  </a:ext>
                </a:extLst>
              </a:tr>
              <a:tr h="511921">
                <a:tc>
                  <a:txBody>
                    <a:bodyPr/>
                    <a:lstStyle/>
                    <a:p>
                      <a:r>
                        <a:rPr lang="en-US"/>
                        <a:t>Governor</a:t>
                      </a:r>
                    </a:p>
                  </a:txBody>
                  <a:tcPr/>
                </a:tc>
                <a:tc>
                  <a:txBody>
                    <a:bodyPr/>
                    <a:lstStyle/>
                    <a:p>
                      <a:r>
                        <a:rPr lang="en-US"/>
                        <a:t>Jan. (incumbent); Feb. (new)</a:t>
                      </a:r>
                    </a:p>
                  </a:txBody>
                  <a:tcPr/>
                </a:tc>
                <a:extLst>
                  <a:ext uri="{0D108BD9-81ED-4DB2-BD59-A6C34878D82A}">
                    <a16:rowId xmlns:a16="http://schemas.microsoft.com/office/drawing/2014/main" val="2380305369"/>
                  </a:ext>
                </a:extLst>
              </a:tr>
              <a:tr h="511921">
                <a:tc>
                  <a:txBody>
                    <a:bodyPr/>
                    <a:lstStyle/>
                    <a:p>
                      <a:r>
                        <a:rPr lang="en-US"/>
                        <a:t>House</a:t>
                      </a:r>
                    </a:p>
                  </a:txBody>
                  <a:tcPr/>
                </a:tc>
                <a:tc>
                  <a:txBody>
                    <a:bodyPr/>
                    <a:lstStyle/>
                    <a:p>
                      <a:r>
                        <a:rPr lang="en-US"/>
                        <a:t>March - April</a:t>
                      </a:r>
                    </a:p>
                  </a:txBody>
                  <a:tcPr/>
                </a:tc>
                <a:extLst>
                  <a:ext uri="{0D108BD9-81ED-4DB2-BD59-A6C34878D82A}">
                    <a16:rowId xmlns:a16="http://schemas.microsoft.com/office/drawing/2014/main" val="3699437375"/>
                  </a:ext>
                </a:extLst>
              </a:tr>
              <a:tr h="511921">
                <a:tc>
                  <a:txBody>
                    <a:bodyPr/>
                    <a:lstStyle/>
                    <a:p>
                      <a:r>
                        <a:rPr lang="en-US"/>
                        <a:t>Senate</a:t>
                      </a:r>
                    </a:p>
                  </a:txBody>
                  <a:tcPr/>
                </a:tc>
                <a:tc>
                  <a:txBody>
                    <a:bodyPr/>
                    <a:lstStyle/>
                    <a:p>
                      <a:r>
                        <a:rPr lang="en-US"/>
                        <a:t>May - June</a:t>
                      </a:r>
                    </a:p>
                  </a:txBody>
                  <a:tcPr/>
                </a:tc>
                <a:extLst>
                  <a:ext uri="{0D108BD9-81ED-4DB2-BD59-A6C34878D82A}">
                    <a16:rowId xmlns:a16="http://schemas.microsoft.com/office/drawing/2014/main" val="3938590354"/>
                  </a:ext>
                </a:extLst>
              </a:tr>
              <a:tr h="511921">
                <a:tc>
                  <a:txBody>
                    <a:bodyPr/>
                    <a:lstStyle/>
                    <a:p>
                      <a:r>
                        <a:rPr lang="en-US"/>
                        <a:t>Conference Committee</a:t>
                      </a:r>
                    </a:p>
                  </a:txBody>
                  <a:tcPr/>
                </a:tc>
                <a:tc>
                  <a:txBody>
                    <a:bodyPr/>
                    <a:lstStyle/>
                    <a:p>
                      <a:r>
                        <a:rPr lang="en-US"/>
                        <a:t>May/June</a:t>
                      </a:r>
                    </a:p>
                  </a:txBody>
                  <a:tcPr/>
                </a:tc>
                <a:extLst>
                  <a:ext uri="{0D108BD9-81ED-4DB2-BD59-A6C34878D82A}">
                    <a16:rowId xmlns:a16="http://schemas.microsoft.com/office/drawing/2014/main" val="1428707284"/>
                  </a:ext>
                </a:extLst>
              </a:tr>
              <a:tr h="511921">
                <a:tc>
                  <a:txBody>
                    <a:bodyPr/>
                    <a:lstStyle/>
                    <a:p>
                      <a:pPr lvl="0">
                        <a:buNone/>
                      </a:pPr>
                      <a:r>
                        <a:rPr lang="en-US"/>
                        <a:t>Governor</a:t>
                      </a:r>
                    </a:p>
                  </a:txBody>
                  <a:tcPr/>
                </a:tc>
                <a:tc>
                  <a:txBody>
                    <a:bodyPr/>
                    <a:lstStyle/>
                    <a:p>
                      <a:pPr lvl="0">
                        <a:buNone/>
                      </a:pPr>
                      <a:r>
                        <a:rPr lang="en-US"/>
                        <a:t>June/July</a:t>
                      </a:r>
                    </a:p>
                  </a:txBody>
                  <a:tcPr/>
                </a:tc>
                <a:extLst>
                  <a:ext uri="{0D108BD9-81ED-4DB2-BD59-A6C34878D82A}">
                    <a16:rowId xmlns:a16="http://schemas.microsoft.com/office/drawing/2014/main" val="2872887052"/>
                  </a:ext>
                </a:extLst>
              </a:tr>
            </a:tbl>
          </a:graphicData>
        </a:graphic>
      </p:graphicFrame>
    </p:spTree>
    <p:extLst>
      <p:ext uri="{BB962C8B-B14F-4D97-AF65-F5344CB8AC3E}">
        <p14:creationId xmlns:p14="http://schemas.microsoft.com/office/powerpoint/2010/main" val="643848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7" name="Straight Connector 16">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3" name="Straight Connector 22">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577ACFA-40AA-927C-7306-75AEB7E6CDEC}"/>
              </a:ext>
            </a:extLst>
          </p:cNvPr>
          <p:cNvSpPr>
            <a:spLocks noGrp="1"/>
          </p:cNvSpPr>
          <p:nvPr>
            <p:ph type="title" idx="4294967295"/>
          </p:nvPr>
        </p:nvSpPr>
        <p:spPr>
          <a:xfrm>
            <a:off x="1109980" y="4239054"/>
            <a:ext cx="9966960" cy="1325880"/>
          </a:xfrm>
        </p:spPr>
        <p:txBody>
          <a:bodyPr vert="horz" lIns="91440" tIns="45720" rIns="91440" bIns="45720" rtlCol="0" anchor="b">
            <a:normAutofit fontScale="90000"/>
          </a:bodyPr>
          <a:lstStyle/>
          <a:p>
            <a:pPr algn="ctr">
              <a:lnSpc>
                <a:spcPct val="85000"/>
              </a:lnSpc>
            </a:pPr>
            <a:r>
              <a:rPr lang="en-US" sz="4600" b="1" cap="all">
                <a:latin typeface="Tahoma"/>
                <a:ea typeface="Tahoma"/>
                <a:cs typeface="Tahoma"/>
              </a:rPr>
              <a:t>Counting Down </a:t>
            </a:r>
            <a:br>
              <a:rPr lang="en-US" sz="4600" b="1" cap="all">
                <a:latin typeface="Tahoma"/>
              </a:rPr>
            </a:br>
            <a:r>
              <a:rPr lang="en-US" sz="4600" b="1" cap="all">
                <a:latin typeface="Tahoma"/>
                <a:ea typeface="Tahoma"/>
                <a:cs typeface="Tahoma"/>
              </a:rPr>
              <a:t>to State House Advocacy Day!</a:t>
            </a:r>
          </a:p>
        </p:txBody>
      </p:sp>
      <p:pic>
        <p:nvPicPr>
          <p:cNvPr id="8" name="Picture 7">
            <a:extLst>
              <a:ext uri="{FF2B5EF4-FFF2-40B4-BE49-F238E27FC236}">
                <a16:creationId xmlns:a16="http://schemas.microsoft.com/office/drawing/2014/main" id="{CF5600C4-2003-F9DD-DE7C-A4677DECE3AE}"/>
              </a:ext>
            </a:extLst>
          </p:cNvPr>
          <p:cNvPicPr>
            <a:picLocks noChangeAspect="1"/>
          </p:cNvPicPr>
          <p:nvPr/>
        </p:nvPicPr>
        <p:blipFill rotWithShape="1">
          <a:blip r:embed="rId3"/>
          <a:srcRect t="34707" r="1" b="22411"/>
          <a:stretch/>
        </p:blipFill>
        <p:spPr>
          <a:xfrm>
            <a:off x="243840" y="256540"/>
            <a:ext cx="11704320" cy="3764276"/>
          </a:xfrm>
          <a:prstGeom prst="rect">
            <a:avLst/>
          </a:prstGeom>
        </p:spPr>
      </p:pic>
      <p:sp>
        <p:nvSpPr>
          <p:cNvPr id="4" name="Title 1">
            <a:extLst>
              <a:ext uri="{FF2B5EF4-FFF2-40B4-BE49-F238E27FC236}">
                <a16:creationId xmlns:a16="http://schemas.microsoft.com/office/drawing/2014/main" id="{85201448-03CF-D1EC-0617-2D28F759A355}"/>
              </a:ext>
            </a:extLst>
          </p:cNvPr>
          <p:cNvSpPr txBox="1">
            <a:spLocks/>
          </p:cNvSpPr>
          <p:nvPr/>
        </p:nvSpPr>
        <p:spPr>
          <a:xfrm>
            <a:off x="625423" y="476798"/>
            <a:ext cx="6487370" cy="17453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endParaRPr lang="en-US" sz="3800" b="1" cap="all">
              <a:solidFill>
                <a:schemeClr val="tx1"/>
              </a:solidFill>
            </a:endParaRPr>
          </a:p>
        </p:txBody>
      </p:sp>
    </p:spTree>
    <p:extLst>
      <p:ext uri="{BB962C8B-B14F-4D97-AF65-F5344CB8AC3E}">
        <p14:creationId xmlns:p14="http://schemas.microsoft.com/office/powerpoint/2010/main" val="2752664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78" y="17875"/>
            <a:ext cx="12575924" cy="1471378"/>
          </a:xfrm>
        </p:spPr>
        <p:txBody>
          <a:bodyPr>
            <a:normAutofit/>
          </a:bodyPr>
          <a:lstStyle/>
          <a:p>
            <a:pPr algn="ctr"/>
            <a:r>
              <a:rPr lang="en-US" sz="3800" b="1">
                <a:ln w="0"/>
                <a:solidFill>
                  <a:srgbClr val="7030A0"/>
                </a:solidFill>
                <a:effectLst>
                  <a:outerShdw blurRad="38100" dist="25400" dir="5400000" algn="ctr" rotWithShape="0">
                    <a:srgbClr val="6E747A">
                      <a:alpha val="43000"/>
                    </a:srgbClr>
                  </a:outerShdw>
                </a:effectLst>
                <a:latin typeface="Tahoma"/>
                <a:ea typeface="Tahoma"/>
                <a:cs typeface="Tahoma"/>
              </a:rPr>
              <a:t>Why come to CLM's State House Advocacy Day?</a:t>
            </a:r>
            <a:endParaRPr lang="en-US" sz="3800"/>
          </a:p>
        </p:txBody>
      </p:sp>
      <p:sp>
        <p:nvSpPr>
          <p:cNvPr id="3" name="Content Placeholder 2"/>
          <p:cNvSpPr>
            <a:spLocks noGrp="1"/>
          </p:cNvSpPr>
          <p:nvPr>
            <p:ph idx="1"/>
          </p:nvPr>
        </p:nvSpPr>
        <p:spPr>
          <a:xfrm>
            <a:off x="281354" y="1684552"/>
            <a:ext cx="7409931" cy="5040555"/>
          </a:xfrm>
        </p:spPr>
        <p:txBody>
          <a:bodyPr vert="horz" lIns="91440" tIns="45720" rIns="91440" bIns="45720" rtlCol="0" anchor="t">
            <a:normAutofit/>
          </a:bodyPr>
          <a:lstStyle/>
          <a:p>
            <a:pPr>
              <a:lnSpc>
                <a:spcPct val="100000"/>
              </a:lnSpc>
            </a:pPr>
            <a:r>
              <a:rPr lang="en-US" sz="2800">
                <a:solidFill>
                  <a:schemeClr val="tx1"/>
                </a:solidFill>
                <a:latin typeface="Segoe UI"/>
                <a:cs typeface="Segoe UI"/>
              </a:rPr>
              <a:t>Having a big group, in person helps make us more influential</a:t>
            </a:r>
            <a:endParaRPr lang="en-US" sz="2800">
              <a:solidFill>
                <a:schemeClr val="tx1"/>
              </a:solidFill>
              <a:latin typeface="Segoe UI" panose="020B0502040204020203" pitchFamily="34" charset="0"/>
              <a:cs typeface="Segoe UI" panose="020B0502040204020203" pitchFamily="34" charset="0"/>
            </a:endParaRPr>
          </a:p>
          <a:p>
            <a:pPr>
              <a:lnSpc>
                <a:spcPct val="100000"/>
              </a:lnSpc>
            </a:pPr>
            <a:r>
              <a:rPr lang="en-US" sz="2800">
                <a:solidFill>
                  <a:schemeClr val="tx1"/>
                </a:solidFill>
                <a:latin typeface="Segoe UI"/>
                <a:cs typeface="Segoe UI"/>
              </a:rPr>
              <a:t>You’re an expert on these issues and personal stories have the most impact</a:t>
            </a:r>
            <a:endParaRPr lang="en-US" sz="2800">
              <a:solidFill>
                <a:schemeClr val="tx1"/>
              </a:solidFill>
              <a:latin typeface="Segoe UI" panose="020B0502040204020203" pitchFamily="34" charset="0"/>
              <a:cs typeface="Segoe UI" panose="020B0502040204020203" pitchFamily="34" charset="0"/>
            </a:endParaRPr>
          </a:p>
          <a:p>
            <a:pPr>
              <a:lnSpc>
                <a:spcPct val="100000"/>
              </a:lnSpc>
            </a:pPr>
            <a:r>
              <a:rPr lang="en-US" sz="2800">
                <a:solidFill>
                  <a:schemeClr val="tx1"/>
                </a:solidFill>
                <a:latin typeface="Segoe UI"/>
                <a:cs typeface="Segoe UI"/>
              </a:rPr>
              <a:t>Legislators are elected to represent you </a:t>
            </a:r>
            <a:br>
              <a:rPr lang="en-US" sz="2800">
                <a:latin typeface="Segoe UI"/>
                <a:cs typeface="Segoe UI"/>
              </a:rPr>
            </a:br>
            <a:r>
              <a:rPr lang="en-US" sz="2800">
                <a:solidFill>
                  <a:schemeClr val="tx1"/>
                </a:solidFill>
                <a:latin typeface="Segoe UI"/>
                <a:cs typeface="Segoe UI"/>
              </a:rPr>
              <a:t>and have so much to learn from you</a:t>
            </a:r>
          </a:p>
          <a:p>
            <a:pPr>
              <a:lnSpc>
                <a:spcPct val="100000"/>
              </a:lnSpc>
            </a:pPr>
            <a:r>
              <a:rPr lang="en-US" sz="2800">
                <a:solidFill>
                  <a:schemeClr val="tx1"/>
                </a:solidFill>
                <a:latin typeface="Segoe UI"/>
                <a:cs typeface="Segoe UI"/>
              </a:rPr>
              <a:t>Networking with fellow child welfare peers and organizations helps us build connections and gain knowledge in our field</a:t>
            </a:r>
            <a:endParaRPr lang="en-US" sz="2800">
              <a:solidFill>
                <a:schemeClr val="tx1"/>
              </a:solidFill>
              <a:latin typeface="Segoe UI" panose="020B0502040204020203" pitchFamily="34" charset="0"/>
              <a:cs typeface="Segoe UI" panose="020B0502040204020203" pitchFamily="34" charset="0"/>
            </a:endParaRPr>
          </a:p>
          <a:p>
            <a:pPr>
              <a:lnSpc>
                <a:spcPct val="100000"/>
              </a:lnSpc>
            </a:pPr>
            <a:endParaRPr lang="en-US" sz="2800">
              <a:solidFill>
                <a:schemeClr val="tx1"/>
              </a:solidFill>
              <a:latin typeface="Segoe UI" panose="020B0502040204020203" pitchFamily="34" charset="0"/>
              <a:cs typeface="Segoe UI" panose="020B0502040204020203" pitchFamily="34" charset="0"/>
            </a:endParaRPr>
          </a:p>
        </p:txBody>
      </p:sp>
      <p:cxnSp>
        <p:nvCxnSpPr>
          <p:cNvPr id="4" name="Straight Connector 3">
            <a:extLst>
              <a:ext uri="{FF2B5EF4-FFF2-40B4-BE49-F238E27FC236}">
                <a16:creationId xmlns:a16="http://schemas.microsoft.com/office/drawing/2014/main" id="{E31962D9-3488-B0E1-5746-8B31637B49C3}"/>
              </a:ext>
            </a:extLst>
          </p:cNvPr>
          <p:cNvCxnSpPr>
            <a:cxnSpLocks/>
          </p:cNvCxnSpPr>
          <p:nvPr/>
        </p:nvCxnSpPr>
        <p:spPr>
          <a:xfrm>
            <a:off x="275317" y="1169585"/>
            <a:ext cx="11354049" cy="14378"/>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pic>
        <p:nvPicPr>
          <p:cNvPr id="7" name="Picture 6" descr="A group of people raising their hands&#10;&#10;Description automatically generated">
            <a:extLst>
              <a:ext uri="{FF2B5EF4-FFF2-40B4-BE49-F238E27FC236}">
                <a16:creationId xmlns:a16="http://schemas.microsoft.com/office/drawing/2014/main" id="{49D652A4-CC9A-547C-072F-31D74789EA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9179" y="2478049"/>
            <a:ext cx="4071666" cy="2714444"/>
          </a:xfrm>
          <a:prstGeom prst="rect">
            <a:avLst/>
          </a:prstGeom>
          <a:effectLst>
            <a:outerShdw blurRad="331587" dist="50800" dir="5400000" algn="ctr" rotWithShape="0">
              <a:srgbClr val="000000">
                <a:alpha val="43137"/>
              </a:srgbClr>
            </a:outerShdw>
          </a:effectLst>
        </p:spPr>
      </p:pic>
    </p:spTree>
    <p:extLst>
      <p:ext uri="{BB962C8B-B14F-4D97-AF65-F5344CB8AC3E}">
        <p14:creationId xmlns:p14="http://schemas.microsoft.com/office/powerpoint/2010/main" val="1332743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017" y="356992"/>
            <a:ext cx="11747500" cy="1083405"/>
          </a:xfrm>
        </p:spPr>
        <p:txBody>
          <a:bodyPr>
            <a:noAutofit/>
          </a:bodyPr>
          <a:lstStyle/>
          <a:p>
            <a:pPr>
              <a:lnSpc>
                <a:spcPct val="100000"/>
              </a:lnSpc>
            </a:pPr>
            <a:r>
              <a:rPr lang="en-US" b="1">
                <a:ln w="0"/>
                <a:solidFill>
                  <a:srgbClr val="7030A0"/>
                </a:solidFill>
                <a:effectLst>
                  <a:outerShdw blurRad="38100" dist="25400" dir="5400000" algn="ctr" rotWithShape="0">
                    <a:srgbClr val="6E747A">
                      <a:alpha val="43000"/>
                    </a:srgbClr>
                  </a:outerShdw>
                </a:effectLst>
                <a:latin typeface="Tahoma"/>
                <a:ea typeface="Tahoma"/>
                <a:cs typeface="Tahoma"/>
              </a:rPr>
              <a:t>Logistics</a:t>
            </a:r>
          </a:p>
        </p:txBody>
      </p:sp>
      <p:cxnSp>
        <p:nvCxnSpPr>
          <p:cNvPr id="3" name="Straight Connector 2">
            <a:extLst>
              <a:ext uri="{FF2B5EF4-FFF2-40B4-BE49-F238E27FC236}">
                <a16:creationId xmlns:a16="http://schemas.microsoft.com/office/drawing/2014/main" id="{106D0D87-AA2D-5911-1DEB-8233701F15B0}"/>
              </a:ext>
            </a:extLst>
          </p:cNvPr>
          <p:cNvCxnSpPr>
            <a:cxnSpLocks/>
          </p:cNvCxnSpPr>
          <p:nvPr/>
        </p:nvCxnSpPr>
        <p:spPr>
          <a:xfrm>
            <a:off x="667845" y="1297307"/>
            <a:ext cx="2554572"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AB2E25C6-DFD2-A7E1-9822-49C23A2692EF}"/>
              </a:ext>
            </a:extLst>
          </p:cNvPr>
          <p:cNvSpPr>
            <a:spLocks noGrp="1"/>
          </p:cNvSpPr>
          <p:nvPr>
            <p:ph idx="1"/>
          </p:nvPr>
        </p:nvSpPr>
        <p:spPr>
          <a:xfrm>
            <a:off x="590685" y="1608577"/>
            <a:ext cx="10967404" cy="4834947"/>
          </a:xfrm>
        </p:spPr>
        <p:txBody>
          <a:bodyPr vert="horz" lIns="91440" tIns="45720" rIns="91440" bIns="45720" rtlCol="0" anchor="t">
            <a:normAutofit/>
          </a:bodyPr>
          <a:lstStyle/>
          <a:p>
            <a:pPr>
              <a:lnSpc>
                <a:spcPct val="100000"/>
              </a:lnSpc>
            </a:pPr>
            <a:r>
              <a:rPr lang="en-US" sz="2800" u="sng">
                <a:solidFill>
                  <a:schemeClr val="tx1"/>
                </a:solidFill>
                <a:latin typeface="Segoe UI"/>
                <a:cs typeface="Segoe UI"/>
              </a:rPr>
              <a:t>Address</a:t>
            </a:r>
            <a:r>
              <a:rPr lang="en-US" sz="2800">
                <a:solidFill>
                  <a:schemeClr val="tx1"/>
                </a:solidFill>
                <a:latin typeface="Segoe UI"/>
                <a:cs typeface="Segoe UI"/>
              </a:rPr>
              <a:t>: Massachusetts State House</a:t>
            </a:r>
            <a:br>
              <a:rPr lang="en-US" sz="2800">
                <a:latin typeface="Segoe UI"/>
                <a:cs typeface="Segoe UI"/>
              </a:rPr>
            </a:br>
            <a:r>
              <a:rPr lang="en-US" sz="2800">
                <a:solidFill>
                  <a:schemeClr val="tx1"/>
                </a:solidFill>
                <a:latin typeface="Segoe UI"/>
                <a:cs typeface="Segoe UI"/>
              </a:rPr>
              <a:t>               24</a:t>
            </a:r>
            <a:r>
              <a:rPr lang="en-US" sz="2800" b="0" i="0">
                <a:solidFill>
                  <a:schemeClr val="tx1"/>
                </a:solidFill>
                <a:effectLst/>
                <a:latin typeface="Segoe UI"/>
                <a:cs typeface="Segoe UI"/>
              </a:rPr>
              <a:t> Beacon St, Boston, MA 02133</a:t>
            </a:r>
            <a:endParaRPr lang="en-US">
              <a:solidFill>
                <a:schemeClr val="tx1"/>
              </a:solidFill>
            </a:endParaRPr>
          </a:p>
          <a:p>
            <a:pPr>
              <a:lnSpc>
                <a:spcPct val="150000"/>
              </a:lnSpc>
            </a:pPr>
            <a:r>
              <a:rPr lang="en-US" sz="2800" u="sng">
                <a:solidFill>
                  <a:schemeClr val="tx1"/>
                </a:solidFill>
                <a:latin typeface="Segoe UI"/>
                <a:cs typeface="Segoe UI"/>
              </a:rPr>
              <a:t>Entrances</a:t>
            </a:r>
            <a:r>
              <a:rPr lang="en-US" sz="2800" b="1">
                <a:solidFill>
                  <a:schemeClr val="tx1"/>
                </a:solidFill>
                <a:latin typeface="Segoe UI"/>
                <a:cs typeface="Segoe UI"/>
              </a:rPr>
              <a:t>: </a:t>
            </a:r>
            <a:r>
              <a:rPr lang="en-US" sz="2800">
                <a:solidFill>
                  <a:schemeClr val="tx1"/>
                </a:solidFill>
                <a:latin typeface="Segoe UI"/>
                <a:cs typeface="Segoe UI"/>
              </a:rPr>
              <a:t>Beacon Street </a:t>
            </a:r>
            <a:r>
              <a:rPr lang="en-US" sz="2800" b="1">
                <a:solidFill>
                  <a:schemeClr val="tx1"/>
                </a:solidFill>
                <a:latin typeface="Segoe UI"/>
                <a:cs typeface="Segoe UI"/>
              </a:rPr>
              <a:t>or</a:t>
            </a:r>
            <a:r>
              <a:rPr lang="en-US" sz="2800">
                <a:solidFill>
                  <a:schemeClr val="tx1"/>
                </a:solidFill>
                <a:latin typeface="Segoe UI"/>
                <a:cs typeface="Segoe UI"/>
              </a:rPr>
              <a:t> Bowdoin Street (accessible)</a:t>
            </a:r>
          </a:p>
          <a:p>
            <a:pPr>
              <a:lnSpc>
                <a:spcPct val="150000"/>
              </a:lnSpc>
            </a:pPr>
            <a:r>
              <a:rPr lang="en-US" sz="2800" u="sng">
                <a:solidFill>
                  <a:schemeClr val="tx1"/>
                </a:solidFill>
                <a:latin typeface="Segoe UI"/>
                <a:cs typeface="Segoe UI"/>
              </a:rPr>
              <a:t>Program Location</a:t>
            </a:r>
            <a:r>
              <a:rPr lang="en-US" sz="2800">
                <a:solidFill>
                  <a:schemeClr val="tx1"/>
                </a:solidFill>
                <a:latin typeface="Segoe UI"/>
                <a:cs typeface="Segoe UI"/>
              </a:rPr>
              <a:t>: Great Hall/Hall of Flags (2nd floor)</a:t>
            </a:r>
          </a:p>
          <a:p>
            <a:pPr>
              <a:lnSpc>
                <a:spcPct val="150000"/>
              </a:lnSpc>
            </a:pPr>
            <a:r>
              <a:rPr lang="en-US" sz="2800" u="sng">
                <a:solidFill>
                  <a:schemeClr val="tx1"/>
                </a:solidFill>
                <a:latin typeface="Segoe UI"/>
                <a:cs typeface="Segoe UI"/>
              </a:rPr>
              <a:t>Time:</a:t>
            </a:r>
            <a:r>
              <a:rPr lang="en-US" sz="2800">
                <a:solidFill>
                  <a:schemeClr val="tx1"/>
                </a:solidFill>
                <a:latin typeface="Segoe UI"/>
                <a:cs typeface="Segoe UI"/>
              </a:rPr>
              <a:t> Registration starts at 10am &amp; the program starts at 10:15am; Suggested State House arrival time: 9:30 or 9:45am</a:t>
            </a:r>
          </a:p>
          <a:p>
            <a:pPr>
              <a:lnSpc>
                <a:spcPct val="150000"/>
              </a:lnSpc>
            </a:pPr>
            <a:r>
              <a:rPr lang="en-US" sz="2800" u="sng">
                <a:solidFill>
                  <a:schemeClr val="tx1"/>
                </a:solidFill>
                <a:latin typeface="Segoe UI"/>
                <a:cs typeface="Segoe UI"/>
              </a:rPr>
              <a:t>Suggested Dress Code</a:t>
            </a:r>
            <a:r>
              <a:rPr lang="en-US" sz="2800">
                <a:solidFill>
                  <a:schemeClr val="tx1"/>
                </a:solidFill>
                <a:latin typeface="Segoe UI"/>
                <a:cs typeface="Segoe UI"/>
              </a:rPr>
              <a:t>: Business casual</a:t>
            </a:r>
            <a:endParaRPr lang="en-US">
              <a:solidFill>
                <a:schemeClr val="tx1"/>
              </a:solidFill>
            </a:endParaRPr>
          </a:p>
        </p:txBody>
      </p:sp>
      <p:pic>
        <p:nvPicPr>
          <p:cNvPr id="6" name="Picture 6" descr="A picture containing outdoor, building, sky, government building&#10;&#10;Description automatically generated">
            <a:extLst>
              <a:ext uri="{FF2B5EF4-FFF2-40B4-BE49-F238E27FC236}">
                <a16:creationId xmlns:a16="http://schemas.microsoft.com/office/drawing/2014/main" id="{9145E589-D20F-FEAB-97BE-4230FDA314B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11814" y="354500"/>
            <a:ext cx="3754819" cy="25024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8936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706" y="2160100"/>
            <a:ext cx="10678113" cy="4318095"/>
          </a:xfrm>
        </p:spPr>
        <p:txBody>
          <a:bodyPr>
            <a:normAutofit/>
          </a:bodyPr>
          <a:lstStyle/>
          <a:p>
            <a:pPr algn="ctr"/>
            <a:r>
              <a:rPr lang="en-US" sz="4000" b="1">
                <a:ln w="0"/>
                <a:solidFill>
                  <a:srgbClr val="000000"/>
                </a:solidFill>
                <a:effectLst>
                  <a:outerShdw blurRad="38100" dist="25400" dir="5400000" algn="ctr" rotWithShape="0">
                    <a:srgbClr val="6E747A">
                      <a:alpha val="43000"/>
                    </a:srgbClr>
                  </a:outerShdw>
                </a:effectLst>
                <a:latin typeface="Tahoma"/>
                <a:ea typeface="Tahoma"/>
                <a:cs typeface="Tahoma"/>
              </a:rPr>
              <a:t>Did anyone attend CLM's State House Advocacy Event last year? What did you like about it? </a:t>
            </a:r>
            <a:br>
              <a:rPr lang="en-US" sz="4000" b="1">
                <a:ln w="0"/>
                <a:solidFill>
                  <a:srgbClr val="000000"/>
                </a:solidFill>
                <a:effectLst>
                  <a:outerShdw blurRad="38100" dist="25400" dir="5400000" algn="ctr" rotWithShape="0">
                    <a:srgbClr val="6E747A">
                      <a:alpha val="43000"/>
                    </a:srgbClr>
                  </a:outerShdw>
                </a:effectLst>
                <a:latin typeface="Tahoma"/>
                <a:ea typeface="Tahoma"/>
                <a:cs typeface="Tahoma"/>
              </a:rPr>
            </a:br>
            <a:br>
              <a:rPr lang="en-US" sz="4000" b="1">
                <a:ln w="0"/>
                <a:effectLst>
                  <a:outerShdw blurRad="38100" dist="25400" dir="5400000" algn="ctr" rotWithShape="0">
                    <a:srgbClr val="6E747A">
                      <a:alpha val="43000"/>
                    </a:srgbClr>
                  </a:outerShdw>
                </a:effectLst>
                <a:latin typeface="Tahoma"/>
                <a:ea typeface="Tahoma"/>
                <a:cs typeface="Tahoma"/>
              </a:rPr>
            </a:br>
            <a:r>
              <a:rPr lang="en-US" sz="4000" b="1">
                <a:ln w="0"/>
                <a:solidFill>
                  <a:srgbClr val="000000"/>
                </a:solidFill>
                <a:effectLst>
                  <a:outerShdw blurRad="38100" dist="25400" dir="5400000" algn="ctr" rotWithShape="0">
                    <a:srgbClr val="6E747A">
                      <a:alpha val="43000"/>
                    </a:srgbClr>
                  </a:outerShdw>
                </a:effectLst>
                <a:latin typeface="Tahoma"/>
                <a:ea typeface="Tahoma"/>
                <a:cs typeface="Tahoma"/>
              </a:rPr>
              <a:t>Do you have any insider tips – things you're glad you know now – that any first timers might want to know?</a:t>
            </a:r>
          </a:p>
        </p:txBody>
      </p:sp>
      <p:sp>
        <p:nvSpPr>
          <p:cNvPr id="9" name="Title 1">
            <a:extLst>
              <a:ext uri="{FF2B5EF4-FFF2-40B4-BE49-F238E27FC236}">
                <a16:creationId xmlns:a16="http://schemas.microsoft.com/office/drawing/2014/main" id="{25BA57E8-BCA5-9226-0430-21F60DA4D140}"/>
              </a:ext>
            </a:extLst>
          </p:cNvPr>
          <p:cNvSpPr txBox="1">
            <a:spLocks/>
          </p:cNvSpPr>
          <p:nvPr/>
        </p:nvSpPr>
        <p:spPr>
          <a:xfrm>
            <a:off x="749577" y="285293"/>
            <a:ext cx="10678113" cy="22333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4000" b="1">
                <a:ln w="0"/>
                <a:solidFill>
                  <a:srgbClr val="7030A0"/>
                </a:solidFill>
                <a:effectLst>
                  <a:outerShdw blurRad="38100" dist="25400" dir="5400000" algn="ctr" rotWithShape="0">
                    <a:srgbClr val="6E747A">
                      <a:alpha val="43000"/>
                    </a:srgbClr>
                  </a:outerShdw>
                </a:effectLst>
                <a:latin typeface="Tahoma"/>
                <a:ea typeface="Tahoma"/>
                <a:cs typeface="Tahoma"/>
              </a:rPr>
              <a:t>DISCUSSION:</a:t>
            </a:r>
            <a:endParaRPr lang="en-US"/>
          </a:p>
        </p:txBody>
      </p:sp>
      <p:pic>
        <p:nvPicPr>
          <p:cNvPr id="10" name="Picture 10" descr="Logo, icon&#10;&#10;Description automatically generated">
            <a:extLst>
              <a:ext uri="{FF2B5EF4-FFF2-40B4-BE49-F238E27FC236}">
                <a16:creationId xmlns:a16="http://schemas.microsoft.com/office/drawing/2014/main" id="{866F0D50-51A6-D093-F73D-BEC48A2FC3EA}"/>
              </a:ext>
            </a:extLst>
          </p:cNvPr>
          <p:cNvPicPr>
            <a:picLocks noChangeAspect="1"/>
          </p:cNvPicPr>
          <p:nvPr/>
        </p:nvPicPr>
        <p:blipFill>
          <a:blip r:embed="rId3"/>
          <a:stretch>
            <a:fillRect/>
          </a:stretch>
        </p:blipFill>
        <p:spPr>
          <a:xfrm>
            <a:off x="5419778" y="629779"/>
            <a:ext cx="4779520" cy="1277539"/>
          </a:xfrm>
          <a:prstGeom prst="rect">
            <a:avLst/>
          </a:prstGeom>
        </p:spPr>
      </p:pic>
    </p:spTree>
    <p:extLst>
      <p:ext uri="{BB962C8B-B14F-4D97-AF65-F5344CB8AC3E}">
        <p14:creationId xmlns:p14="http://schemas.microsoft.com/office/powerpoint/2010/main" val="84740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descr="A picture containing text, indoor, kitchen, cluttered&#10;&#10;Description automatically generated">
            <a:extLst>
              <a:ext uri="{FF2B5EF4-FFF2-40B4-BE49-F238E27FC236}">
                <a16:creationId xmlns:a16="http://schemas.microsoft.com/office/drawing/2014/main" id="{F0E5A2B7-FF6D-BAA6-1A73-1CE66E63C900}"/>
              </a:ext>
            </a:extLst>
          </p:cNvPr>
          <p:cNvPicPr>
            <a:picLocks noChangeAspect="1"/>
          </p:cNvPicPr>
          <p:nvPr/>
        </p:nvPicPr>
        <p:blipFill>
          <a:blip r:embed="rId3"/>
          <a:stretch>
            <a:fillRect/>
          </a:stretch>
        </p:blipFill>
        <p:spPr>
          <a:xfrm>
            <a:off x="9372872" y="815709"/>
            <a:ext cx="2123491" cy="261337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09489" y="144187"/>
            <a:ext cx="11747500" cy="1083405"/>
          </a:xfrm>
        </p:spPr>
        <p:txBody>
          <a:bodyPr>
            <a:noAutofit/>
          </a:bodyPr>
          <a:lstStyle/>
          <a:p>
            <a:pPr>
              <a:lnSpc>
                <a:spcPct val="100000"/>
              </a:lnSpc>
            </a:pPr>
            <a:r>
              <a:rPr lang="en-US" sz="3600" b="1">
                <a:ln w="0"/>
                <a:solidFill>
                  <a:srgbClr val="7030A0"/>
                </a:solidFill>
                <a:effectLst>
                  <a:outerShdw blurRad="38100" dist="25400" dir="5400000" algn="ctr" rotWithShape="0">
                    <a:srgbClr val="6E747A">
                      <a:alpha val="43000"/>
                    </a:srgbClr>
                  </a:outerShdw>
                </a:effectLst>
                <a:latin typeface="Tahoma"/>
                <a:ea typeface="Tahoma"/>
                <a:cs typeface="Tahoma"/>
              </a:rPr>
              <a:t>Program Agenda - Great Hall of Flags</a:t>
            </a:r>
            <a:endParaRPr lang="en-US"/>
          </a:p>
        </p:txBody>
      </p:sp>
      <p:cxnSp>
        <p:nvCxnSpPr>
          <p:cNvPr id="3" name="Straight Connector 2">
            <a:extLst>
              <a:ext uri="{FF2B5EF4-FFF2-40B4-BE49-F238E27FC236}">
                <a16:creationId xmlns:a16="http://schemas.microsoft.com/office/drawing/2014/main" id="{106D0D87-AA2D-5911-1DEB-8233701F15B0}"/>
              </a:ext>
            </a:extLst>
          </p:cNvPr>
          <p:cNvCxnSpPr>
            <a:cxnSpLocks/>
          </p:cNvCxnSpPr>
          <p:nvPr/>
        </p:nvCxnSpPr>
        <p:spPr>
          <a:xfrm flipV="1">
            <a:off x="309489" y="1086215"/>
            <a:ext cx="8669891" cy="14377"/>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graphicFrame>
        <p:nvGraphicFramePr>
          <p:cNvPr id="7" name="Content Placeholder 4">
            <a:extLst>
              <a:ext uri="{FF2B5EF4-FFF2-40B4-BE49-F238E27FC236}">
                <a16:creationId xmlns:a16="http://schemas.microsoft.com/office/drawing/2014/main" id="{303D450C-95E4-D1CF-8D30-ACF507C325F8}"/>
              </a:ext>
            </a:extLst>
          </p:cNvPr>
          <p:cNvGraphicFramePr>
            <a:graphicFrameLocks noGrp="1"/>
          </p:cNvGraphicFramePr>
          <p:nvPr>
            <p:ph idx="1"/>
            <p:extLst>
              <p:ext uri="{D42A27DB-BD31-4B8C-83A1-F6EECF244321}">
                <p14:modId xmlns:p14="http://schemas.microsoft.com/office/powerpoint/2010/main" val="2995228652"/>
              </p:ext>
            </p:extLst>
          </p:nvPr>
        </p:nvGraphicFramePr>
        <p:xfrm>
          <a:off x="507332" y="4255700"/>
          <a:ext cx="11177336" cy="24194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1A46ADD6-D273-2080-1245-44EDACF16156}"/>
              </a:ext>
            </a:extLst>
          </p:cNvPr>
          <p:cNvSpPr txBox="1"/>
          <p:nvPr/>
        </p:nvSpPr>
        <p:spPr>
          <a:xfrm>
            <a:off x="952483" y="3864497"/>
            <a:ext cx="1820774" cy="584775"/>
          </a:xfrm>
          <a:prstGeom prst="rect">
            <a:avLst/>
          </a:prstGeom>
          <a:noFill/>
        </p:spPr>
        <p:txBody>
          <a:bodyPr wrap="square" lIns="91440" tIns="45720" rIns="91440" bIns="45720" rtlCol="0" anchor="t">
            <a:spAutoFit/>
          </a:bodyPr>
          <a:lstStyle/>
          <a:p>
            <a:r>
              <a:rPr lang="en-US" sz="3200" b="1">
                <a:latin typeface="Calibri"/>
                <a:ea typeface="Calibri"/>
                <a:cs typeface="Calibri"/>
              </a:rPr>
              <a:t>10 a.m.</a:t>
            </a:r>
          </a:p>
        </p:txBody>
      </p:sp>
      <p:sp>
        <p:nvSpPr>
          <p:cNvPr id="9" name="TextBox 8">
            <a:extLst>
              <a:ext uri="{FF2B5EF4-FFF2-40B4-BE49-F238E27FC236}">
                <a16:creationId xmlns:a16="http://schemas.microsoft.com/office/drawing/2014/main" id="{4469F7D4-85A6-9EF6-AB2A-1FEFB10D4057}"/>
              </a:ext>
            </a:extLst>
          </p:cNvPr>
          <p:cNvSpPr txBox="1"/>
          <p:nvPr/>
        </p:nvSpPr>
        <p:spPr>
          <a:xfrm>
            <a:off x="4643781" y="3864496"/>
            <a:ext cx="2007268" cy="584775"/>
          </a:xfrm>
          <a:prstGeom prst="rect">
            <a:avLst/>
          </a:prstGeom>
          <a:noFill/>
        </p:spPr>
        <p:txBody>
          <a:bodyPr wrap="square" lIns="91440" tIns="45720" rIns="91440" bIns="45720" rtlCol="0" anchor="t">
            <a:spAutoFit/>
          </a:bodyPr>
          <a:lstStyle/>
          <a:p>
            <a:r>
              <a:rPr lang="en-US" sz="3200" b="1">
                <a:latin typeface="Calibri"/>
                <a:ea typeface="Calibri"/>
                <a:cs typeface="Calibri"/>
              </a:rPr>
              <a:t>10:15 a.m.</a:t>
            </a:r>
          </a:p>
        </p:txBody>
      </p:sp>
      <p:sp>
        <p:nvSpPr>
          <p:cNvPr id="10" name="TextBox 9">
            <a:extLst>
              <a:ext uri="{FF2B5EF4-FFF2-40B4-BE49-F238E27FC236}">
                <a16:creationId xmlns:a16="http://schemas.microsoft.com/office/drawing/2014/main" id="{94EF0D34-57A3-F793-9759-E75D6E7C295E}"/>
              </a:ext>
            </a:extLst>
          </p:cNvPr>
          <p:cNvSpPr txBox="1"/>
          <p:nvPr/>
        </p:nvSpPr>
        <p:spPr>
          <a:xfrm>
            <a:off x="8621315" y="3864496"/>
            <a:ext cx="2265274" cy="584775"/>
          </a:xfrm>
          <a:prstGeom prst="rect">
            <a:avLst/>
          </a:prstGeom>
          <a:noFill/>
        </p:spPr>
        <p:txBody>
          <a:bodyPr wrap="square" lIns="91440" tIns="45720" rIns="91440" bIns="45720" rtlCol="0" anchor="t">
            <a:spAutoFit/>
          </a:bodyPr>
          <a:lstStyle/>
          <a:p>
            <a:r>
              <a:rPr lang="en-US" sz="3200" b="1">
                <a:latin typeface="Calibri"/>
                <a:ea typeface="Calibri"/>
                <a:cs typeface="Calibri"/>
              </a:rPr>
              <a:t>11:35 a.m.</a:t>
            </a:r>
          </a:p>
        </p:txBody>
      </p:sp>
      <p:sp>
        <p:nvSpPr>
          <p:cNvPr id="14" name="Rectangle 13">
            <a:extLst>
              <a:ext uri="{FF2B5EF4-FFF2-40B4-BE49-F238E27FC236}">
                <a16:creationId xmlns:a16="http://schemas.microsoft.com/office/drawing/2014/main" id="{E9E2882E-9E6C-18FD-F588-04A3313291A3}"/>
              </a:ext>
            </a:extLst>
          </p:cNvPr>
          <p:cNvSpPr/>
          <p:nvPr/>
        </p:nvSpPr>
        <p:spPr>
          <a:xfrm>
            <a:off x="518063" y="1313826"/>
            <a:ext cx="8239995" cy="1874558"/>
          </a:xfrm>
          <a:prstGeom prst="rect">
            <a:avLst/>
          </a:prstGeom>
          <a:solidFill>
            <a:srgbClr val="F7F3FF"/>
          </a:solidFill>
          <a:ln>
            <a:solidFill>
              <a:srgbClr val="7030A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45720" algn="ctr"/>
            <a:r>
              <a:rPr lang="en-US" sz="2200" b="1">
                <a:solidFill>
                  <a:schemeClr val="tx1"/>
                </a:solidFill>
                <a:latin typeface="Segoe UI"/>
                <a:cs typeface="Segoe UI"/>
              </a:rPr>
              <a:t>Tips for Arrival</a:t>
            </a:r>
            <a:endParaRPr lang="en-US" sz="2200" i="1">
              <a:solidFill>
                <a:schemeClr val="tx1"/>
              </a:solidFill>
              <a:latin typeface="Segoe UI"/>
              <a:cs typeface="Segoe UI"/>
            </a:endParaRPr>
          </a:p>
          <a:p>
            <a:pPr marL="388620" indent="-342900" algn="ctr">
              <a:buFont typeface="Wingdings"/>
              <a:buChar char="v"/>
            </a:pPr>
            <a:r>
              <a:rPr lang="en-US" sz="2200">
                <a:solidFill>
                  <a:schemeClr val="tx1"/>
                </a:solidFill>
                <a:latin typeface="Segoe UI"/>
                <a:cs typeface="Segoe UI"/>
              </a:rPr>
              <a:t>Public Transportation</a:t>
            </a:r>
            <a:endParaRPr lang="en-US" sz="2200" i="1">
              <a:solidFill>
                <a:schemeClr val="tx1"/>
              </a:solidFill>
              <a:latin typeface="Segoe UI"/>
              <a:cs typeface="Segoe UI"/>
            </a:endParaRPr>
          </a:p>
          <a:p>
            <a:pPr marL="388620" indent="-342900" algn="ctr">
              <a:buFont typeface="Wingdings"/>
              <a:buChar char="v"/>
            </a:pPr>
            <a:r>
              <a:rPr lang="en-US" sz="2200" i="1">
                <a:solidFill>
                  <a:schemeClr val="tx1"/>
                </a:solidFill>
                <a:latin typeface="Segoe UI"/>
                <a:cs typeface="Segoe UI"/>
              </a:rPr>
              <a:t>G</a:t>
            </a:r>
            <a:r>
              <a:rPr lang="en-US" sz="2200">
                <a:solidFill>
                  <a:schemeClr val="tx1"/>
                </a:solidFill>
                <a:latin typeface="Segoe UI"/>
                <a:cs typeface="Segoe UI"/>
              </a:rPr>
              <a:t>ive yourself time to park and/or walk - suggest State House arrival at 9:30 or 9:45am</a:t>
            </a:r>
            <a:endParaRPr lang="en-US" sz="2200" i="1">
              <a:solidFill>
                <a:schemeClr val="tx1"/>
              </a:solidFill>
              <a:latin typeface="Segoe UI"/>
              <a:cs typeface="Segoe UI"/>
            </a:endParaRPr>
          </a:p>
        </p:txBody>
      </p:sp>
    </p:spTree>
    <p:extLst>
      <p:ext uri="{BB962C8B-B14F-4D97-AF65-F5344CB8AC3E}">
        <p14:creationId xmlns:p14="http://schemas.microsoft.com/office/powerpoint/2010/main" val="59077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489" y="199127"/>
            <a:ext cx="11747500" cy="1083405"/>
          </a:xfrm>
        </p:spPr>
        <p:txBody>
          <a:bodyPr>
            <a:noAutofit/>
          </a:bodyPr>
          <a:lstStyle/>
          <a:p>
            <a:pPr>
              <a:lnSpc>
                <a:spcPct val="100000"/>
              </a:lnSpc>
            </a:pPr>
            <a:r>
              <a:rPr lang="en-US" sz="3600" b="1">
                <a:ln w="0"/>
                <a:solidFill>
                  <a:srgbClr val="7030A0"/>
                </a:solidFill>
                <a:effectLst>
                  <a:outerShdw blurRad="38100" dist="25400" dir="5400000" algn="ctr" rotWithShape="0">
                    <a:srgbClr val="6E747A">
                      <a:alpha val="43000"/>
                    </a:srgbClr>
                  </a:outerShdw>
                </a:effectLst>
                <a:latin typeface="Tahoma"/>
                <a:ea typeface="Tahoma"/>
                <a:cs typeface="Tahoma"/>
              </a:rPr>
              <a:t>1) Registration and Networking</a:t>
            </a:r>
            <a:endParaRPr lang="en-US" b="1">
              <a:latin typeface="Tahoma"/>
              <a:ea typeface="Tahoma"/>
              <a:cs typeface="Tahoma"/>
            </a:endParaRPr>
          </a:p>
        </p:txBody>
      </p:sp>
      <p:cxnSp>
        <p:nvCxnSpPr>
          <p:cNvPr id="3" name="Straight Connector 2">
            <a:extLst>
              <a:ext uri="{FF2B5EF4-FFF2-40B4-BE49-F238E27FC236}">
                <a16:creationId xmlns:a16="http://schemas.microsoft.com/office/drawing/2014/main" id="{106D0D87-AA2D-5911-1DEB-8233701F15B0}"/>
              </a:ext>
            </a:extLst>
          </p:cNvPr>
          <p:cNvCxnSpPr>
            <a:cxnSpLocks/>
          </p:cNvCxnSpPr>
          <p:nvPr/>
        </p:nvCxnSpPr>
        <p:spPr>
          <a:xfrm>
            <a:off x="309489" y="1138692"/>
            <a:ext cx="7551811"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graphicFrame>
        <p:nvGraphicFramePr>
          <p:cNvPr id="7" name="Content Placeholder 4">
            <a:extLst>
              <a:ext uri="{FF2B5EF4-FFF2-40B4-BE49-F238E27FC236}">
                <a16:creationId xmlns:a16="http://schemas.microsoft.com/office/drawing/2014/main" id="{4CF8E01B-1713-413B-21EC-A6B24091A6CE}"/>
              </a:ext>
            </a:extLst>
          </p:cNvPr>
          <p:cNvGraphicFramePr>
            <a:graphicFrameLocks noGrp="1"/>
          </p:cNvGraphicFramePr>
          <p:nvPr>
            <p:ph idx="1"/>
            <p:extLst>
              <p:ext uri="{D42A27DB-BD31-4B8C-83A1-F6EECF244321}">
                <p14:modId xmlns:p14="http://schemas.microsoft.com/office/powerpoint/2010/main" val="3518481511"/>
              </p:ext>
            </p:extLst>
          </p:nvPr>
        </p:nvGraphicFramePr>
        <p:xfrm>
          <a:off x="594571" y="1138692"/>
          <a:ext cx="11177336" cy="527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3332399"/>
      </p:ext>
    </p:extLst>
  </p:cSld>
  <p:clrMapOvr>
    <a:masterClrMapping/>
  </p:clrMapOvr>
</p:sld>
</file>

<file path=ppt/theme/theme1.xml><?xml version="1.0" encoding="utf-8"?>
<a:theme xmlns:a="http://schemas.openxmlformats.org/drawingml/2006/main" name="Bas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1_Bas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1dff5db-8410-4628-bfea-4c8b486f824a">
      <Terms xmlns="http://schemas.microsoft.com/office/infopath/2007/PartnerControls"/>
    </lcf76f155ced4ddcb4097134ff3c332f>
    <TaxCatchAll xmlns="4d5b6e2f-ad73-4785-993d-28c3ab5769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FDD930E3C8F94C91B80F57ED0F4289" ma:contentTypeVersion="15" ma:contentTypeDescription="Create a new document." ma:contentTypeScope="" ma:versionID="3d95ba2bb5f83faaafa389d6a4cc71df">
  <xsd:schema xmlns:xsd="http://www.w3.org/2001/XMLSchema" xmlns:xs="http://www.w3.org/2001/XMLSchema" xmlns:p="http://schemas.microsoft.com/office/2006/metadata/properties" xmlns:ns2="4d5b6e2f-ad73-4785-993d-28c3ab57691c" xmlns:ns3="f1dff5db-8410-4628-bfea-4c8b486f824a" targetNamespace="http://schemas.microsoft.com/office/2006/metadata/properties" ma:root="true" ma:fieldsID="6efd311569c34994d3385eb756404f06" ns2:_="" ns3:_="">
    <xsd:import namespace="4d5b6e2f-ad73-4785-993d-28c3ab57691c"/>
    <xsd:import namespace="f1dff5db-8410-4628-bfea-4c8b486f824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Location" minOccurs="0"/>
                <xsd:element ref="ns3:MediaServiceOCR"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5b6e2f-ad73-4785-993d-28c3ab57691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69f94d33-b88a-4d98-99f2-73a42ab51c84}" ma:internalName="TaxCatchAll" ma:showField="CatchAllData" ma:web="4d5b6e2f-ad73-4785-993d-28c3ab5769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dff5db-8410-4628-bfea-4c8b486f824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549fbd8-f8a9-4c39-96e5-cf9dc15989e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3A2637-DE89-4AA1-AB47-51427A4B4137}">
  <ds:schemaRefs>
    <ds:schemaRef ds:uri="4d5b6e2f-ad73-4785-993d-28c3ab57691c"/>
    <ds:schemaRef ds:uri="f1dff5db-8410-4628-bfea-4c8b486f824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314388B-9D73-4BDA-BFEA-0155772F3B98}">
  <ds:schemaRefs>
    <ds:schemaRef ds:uri="http://schemas.microsoft.com/sharepoint/v3/contenttype/forms"/>
  </ds:schemaRefs>
</ds:datastoreItem>
</file>

<file path=customXml/itemProps3.xml><?xml version="1.0" encoding="utf-8"?>
<ds:datastoreItem xmlns:ds="http://schemas.openxmlformats.org/officeDocument/2006/customXml" ds:itemID="{1F609942-A863-439F-8D87-ACF814D40350}">
  <ds:schemaRefs>
    <ds:schemaRef ds:uri="4d5b6e2f-ad73-4785-993d-28c3ab57691c"/>
    <ds:schemaRef ds:uri="f1dff5db-8410-4628-bfea-4c8b486f82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33</Slides>
  <Notes>33</Notes>
  <HiddenSlides>0</HiddenSlide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Basis</vt:lpstr>
      <vt:lpstr>1_Basis</vt:lpstr>
      <vt:lpstr>PowerPoint Presentation</vt:lpstr>
      <vt:lpstr>PowerPoint Presentation</vt:lpstr>
      <vt:lpstr>Today's Presentation Agenda</vt:lpstr>
      <vt:lpstr>Counting Down  to State House Advocacy Day!</vt:lpstr>
      <vt:lpstr>Why come to CLM's State House Advocacy Day?</vt:lpstr>
      <vt:lpstr>Logistics</vt:lpstr>
      <vt:lpstr>Did anyone attend CLM's State House Advocacy Event last year? What did you like about it?   Do you have any insider tips – things you're glad you know now – that any first timers might want to know?</vt:lpstr>
      <vt:lpstr>Program Agenda - Great Hall of Flags</vt:lpstr>
      <vt:lpstr>1) Registration and Networking</vt:lpstr>
      <vt:lpstr>2a) Catalyst Performance</vt:lpstr>
      <vt:lpstr>2b) Speaking Program</vt:lpstr>
      <vt:lpstr>3) Legislative Office Visits</vt:lpstr>
      <vt:lpstr>Legislator Folders – Members to Help Deliver</vt:lpstr>
      <vt:lpstr>PowerPoint Presentation</vt:lpstr>
      <vt:lpstr>PowerPoint Presentation</vt:lpstr>
      <vt:lpstr>Bill Talking Points</vt:lpstr>
      <vt:lpstr>PowerPoint Presentation</vt:lpstr>
      <vt:lpstr>PowerPoint Presentation</vt:lpstr>
      <vt:lpstr>Meet with Your Legislators</vt:lpstr>
      <vt:lpstr>Flow/Talking Points </vt:lpstr>
      <vt:lpstr>Post-Legislative Visit Steps</vt:lpstr>
      <vt:lpstr>Share Photos from Advocacy Day on Social Media!</vt:lpstr>
      <vt:lpstr>Sample Social Media Post Language</vt:lpstr>
      <vt:lpstr>Social Media Activity</vt:lpstr>
      <vt:lpstr>Follow CLM on Social Media!</vt:lpstr>
      <vt:lpstr>What would you like to add?</vt:lpstr>
      <vt:lpstr>Reach out anytime</vt:lpstr>
      <vt:lpstr>GENERAL Advocacy Guide  RECAP</vt:lpstr>
      <vt:lpstr>CLM Calls For Action</vt:lpstr>
      <vt:lpstr>The Massachusetts Legislature</vt:lpstr>
      <vt:lpstr>Bill Movement  Overview</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O'Callaghan</dc:creator>
  <cp:revision>1</cp:revision>
  <dcterms:created xsi:type="dcterms:W3CDTF">2023-01-27T18:27:45Z</dcterms:created>
  <dcterms:modified xsi:type="dcterms:W3CDTF">2025-05-09T13:17:59Z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cf76f155ced4ddcb4097134ff3c332f">
    <vt:lpwstr/>
  </property>
  <property fmtid="{D5CDD505-2E9C-101B-9397-08002B2CF9AE}" pid="3" name="TaxCatchAll">
    <vt:lpwstr/>
  </property>
  <property fmtid="{D5CDD505-2E9C-101B-9397-08002B2CF9AE}" pid="4" name="MediaServiceImageTags">
    <vt:lpwstr/>
  </property>
  <property fmtid="{D5CDD505-2E9C-101B-9397-08002B2CF9AE}" pid="5" name="ContentTypeId">
    <vt:lpwstr>0x010100C4FDD930E3C8F94C91B80F57ED0F4289</vt:lpwstr>
  </property>
</Properties>
</file>